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2" r:id="rId6"/>
    <p:sldId id="284" r:id="rId7"/>
    <p:sldId id="278" r:id="rId8"/>
    <p:sldId id="275" r:id="rId9"/>
    <p:sldId id="279" r:id="rId10"/>
    <p:sldId id="260" r:id="rId11"/>
    <p:sldId id="280" r:id="rId12"/>
    <p:sldId id="281" r:id="rId13"/>
    <p:sldId id="282" r:id="rId14"/>
    <p:sldId id="277" r:id="rId15"/>
    <p:sldId id="273" r:id="rId16"/>
    <p:sldId id="274" r:id="rId17"/>
    <p:sldId id="283" r:id="rId18"/>
    <p:sldId id="271" r:id="rId19"/>
  </p:sldIdLst>
  <p:sldSz cx="18288000" cy="10287000"/>
  <p:notesSz cx="6858000" cy="9144000"/>
  <p:embeddedFontLst>
    <p:embeddedFont>
      <p:font typeface="Canva Sans" panose="020B0604020202020204" charset="0"/>
      <p:regular r:id="rId20"/>
    </p:embeddedFont>
    <p:embeddedFont>
      <p:font typeface="Canva Sans Bold" panose="020B0604020202020204" charset="0"/>
      <p:regular r:id="rId21"/>
    </p:embeddedFont>
    <p:embeddedFont>
      <p:font typeface="Canva Sans Bold Italics" panose="020B0604020202020204" charset="0"/>
      <p:regular r:id="rId22"/>
    </p:embeddedFont>
    <p:embeddedFont>
      <p:font typeface="Josefin Sans" pitchFamily="2" charset="0"/>
      <p:regular r:id="rId23"/>
      <p:bold r:id="rId24"/>
    </p:embeddedFont>
    <p:embeddedFont>
      <p:font typeface="Josefin Sans Bold" pitchFamily="2" charset="0"/>
      <p:regular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89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p:cNvGrpSpPr/>
        <p:nvPr/>
      </p:nvGrpSpPr>
      <p:grpSpPr>
        <a:xfrm>
          <a:off x="0" y="0"/>
          <a:ext cx="0" cy="0"/>
          <a:chOff x="0" y="0"/>
          <a:chExt cx="0" cy="0"/>
        </a:xfrm>
      </p:grpSpPr>
      <p:grpSp>
        <p:nvGrpSpPr>
          <p:cNvPr id="2" name="Group 2"/>
          <p:cNvGrpSpPr/>
          <p:nvPr/>
        </p:nvGrpSpPr>
        <p:grpSpPr>
          <a:xfrm>
            <a:off x="0" y="-7103"/>
            <a:ext cx="18288000" cy="10287000"/>
            <a:chOff x="4275232" y="-1322364"/>
            <a:chExt cx="24384000" cy="13716000"/>
          </a:xfrm>
        </p:grpSpPr>
        <p:pic>
          <p:nvPicPr>
            <p:cNvPr id="3" name="Picture 3"/>
            <p:cNvPicPr>
              <a:picLocks noChangeAspect="1"/>
            </p:cNvPicPr>
            <p:nvPr/>
          </p:nvPicPr>
          <p:blipFill>
            <a:blip r:embed="rId2">
              <a:alphaModFix amt="30000"/>
            </a:blip>
            <a:srcRect t="7825" b="7825"/>
            <a:stretch>
              <a:fillRect/>
            </a:stretch>
          </p:blipFill>
          <p:spPr>
            <a:xfrm>
              <a:off x="4275232" y="-1322364"/>
              <a:ext cx="24384000" cy="13716000"/>
            </a:xfrm>
            <a:prstGeom prst="rect">
              <a:avLst/>
            </a:prstGeom>
          </p:spPr>
        </p:pic>
      </p:grpSp>
      <p:grpSp>
        <p:nvGrpSpPr>
          <p:cNvPr id="6" name="Group 6"/>
          <p:cNvGrpSpPr/>
          <p:nvPr/>
        </p:nvGrpSpPr>
        <p:grpSpPr>
          <a:xfrm>
            <a:off x="3227088" y="6343650"/>
            <a:ext cx="2250954" cy="225095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000000">
                <a:alpha val="0"/>
              </a:srgbClr>
            </a:solidFill>
            <a:ln w="57150" cap="sq">
              <a:solidFill>
                <a:srgbClr val="FFFFFF"/>
              </a:solidFill>
              <a:prstDash val="solid"/>
              <a:miter/>
            </a:ln>
          </p:spPr>
        </p:sp>
        <p:sp>
          <p:nvSpPr>
            <p:cNvPr id="8" name="TextBox 8"/>
            <p:cNvSpPr txBox="1"/>
            <p:nvPr/>
          </p:nvSpPr>
          <p:spPr>
            <a:xfrm>
              <a:off x="139700" y="92075"/>
              <a:ext cx="533400" cy="581025"/>
            </a:xfrm>
            <a:prstGeom prst="rect">
              <a:avLst/>
            </a:prstGeom>
          </p:spPr>
          <p:txBody>
            <a:bodyPr lIns="50800" tIns="50800" rIns="50800" bIns="50800" rtlCol="0" anchor="ctr"/>
            <a:lstStyle/>
            <a:p>
              <a:pPr algn="ctr">
                <a:lnSpc>
                  <a:spcPts val="2520"/>
                </a:lnSpc>
              </a:pPr>
              <a:endParaRPr/>
            </a:p>
          </p:txBody>
        </p:sp>
      </p:grpSp>
      <p:sp>
        <p:nvSpPr>
          <p:cNvPr id="9" name="TextBox 9"/>
          <p:cNvSpPr txBox="1"/>
          <p:nvPr/>
        </p:nvSpPr>
        <p:spPr>
          <a:xfrm>
            <a:off x="1028700" y="1713189"/>
            <a:ext cx="12639717" cy="1475404"/>
          </a:xfrm>
          <a:prstGeom prst="rect">
            <a:avLst/>
          </a:prstGeom>
        </p:spPr>
        <p:txBody>
          <a:bodyPr lIns="0" tIns="0" rIns="0" bIns="0" rtlCol="0" anchor="t">
            <a:spAutoFit/>
          </a:bodyPr>
          <a:lstStyle/>
          <a:p>
            <a:pPr algn="l">
              <a:lnSpc>
                <a:spcPts val="11519"/>
              </a:lnSpc>
            </a:pPr>
            <a:r>
              <a:rPr lang="en-US" sz="9600" b="1" dirty="0" err="1">
                <a:solidFill>
                  <a:srgbClr val="FFFDFC"/>
                </a:solidFill>
                <a:latin typeface="Josefin Sans Bold"/>
                <a:ea typeface="Josefin Sans Bold"/>
                <a:cs typeface="Josefin Sans Bold"/>
                <a:sym typeface="Josefin Sans Bold"/>
              </a:rPr>
              <a:t>AquaSense</a:t>
            </a:r>
            <a:endParaRPr lang="en-US" sz="9600" b="1" dirty="0">
              <a:solidFill>
                <a:srgbClr val="FFFDFC"/>
              </a:solidFill>
              <a:latin typeface="Josefin Sans Bold"/>
              <a:ea typeface="Josefin Sans Bold"/>
              <a:cs typeface="Josefin Sans Bold"/>
              <a:sym typeface="Josefin Sans Bold"/>
            </a:endParaRPr>
          </a:p>
        </p:txBody>
      </p:sp>
      <p:sp>
        <p:nvSpPr>
          <p:cNvPr id="10" name="TextBox 10"/>
          <p:cNvSpPr txBox="1"/>
          <p:nvPr/>
        </p:nvSpPr>
        <p:spPr>
          <a:xfrm>
            <a:off x="10439400" y="4097858"/>
            <a:ext cx="5833776" cy="1846659"/>
          </a:xfrm>
          <a:prstGeom prst="rect">
            <a:avLst/>
          </a:prstGeom>
        </p:spPr>
        <p:txBody>
          <a:bodyPr wrap="square" lIns="0" tIns="0" rIns="0" bIns="0" rtlCol="0" anchor="t">
            <a:spAutoFit/>
          </a:bodyPr>
          <a:lstStyle/>
          <a:p>
            <a:pPr marL="0" lvl="0" indent="0" algn="ctr" rtl="0">
              <a:spcBef>
                <a:spcPts val="0"/>
              </a:spcBef>
              <a:spcAft>
                <a:spcPts val="0"/>
              </a:spcAft>
              <a:buNone/>
            </a:pPr>
            <a:r>
              <a:rPr lang="pt-BR" sz="4000" dirty="0">
                <a:solidFill>
                  <a:schemeClr val="bg1"/>
                </a:solidFill>
                <a:latin typeface="Josefin Sans" pitchFamily="2" charset="0"/>
              </a:rPr>
              <a:t>Proiect realizat de </a:t>
            </a:r>
          </a:p>
          <a:p>
            <a:pPr marL="0" lvl="0" indent="0" algn="ctr" rtl="0">
              <a:spcBef>
                <a:spcPts val="0"/>
              </a:spcBef>
              <a:spcAft>
                <a:spcPts val="0"/>
              </a:spcAft>
              <a:buNone/>
            </a:pPr>
            <a:r>
              <a:rPr lang="pt-BR" sz="4000" dirty="0">
                <a:solidFill>
                  <a:schemeClr val="bg1"/>
                </a:solidFill>
                <a:latin typeface="Josefin Sans" pitchFamily="2" charset="0"/>
              </a:rPr>
              <a:t>Muraru Flavia-Petra și Gogu-Craiu Ana-Maria</a:t>
            </a:r>
          </a:p>
        </p:txBody>
      </p:sp>
      <p:grpSp>
        <p:nvGrpSpPr>
          <p:cNvPr id="11" name="Group 11"/>
          <p:cNvGrpSpPr/>
          <p:nvPr/>
        </p:nvGrpSpPr>
        <p:grpSpPr>
          <a:xfrm>
            <a:off x="1028700" y="493395"/>
            <a:ext cx="16230600" cy="573405"/>
            <a:chOff x="0" y="0"/>
            <a:chExt cx="21640800" cy="764540"/>
          </a:xfrm>
        </p:grpSpPr>
        <p:sp>
          <p:nvSpPr>
            <p:cNvPr id="12" name="AutoShape 12"/>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3" name="TextBox 13"/>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4" name="TextBox 14"/>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5" name="AutoShape 15"/>
          <p:cNvSpPr/>
          <p:nvPr/>
        </p:nvSpPr>
        <p:spPr>
          <a:xfrm>
            <a:off x="1472339" y="9280374"/>
            <a:ext cx="16230600" cy="0"/>
          </a:xfrm>
          <a:prstGeom prst="line">
            <a:avLst/>
          </a:prstGeom>
          <a:ln w="38100" cap="flat">
            <a:solidFill>
              <a:srgbClr val="FFFFFF"/>
            </a:solidFill>
            <a:prstDash val="solid"/>
            <a:headEnd type="none" w="sm" len="sm"/>
            <a:tailEnd type="none" w="sm" len="sm"/>
          </a:ln>
        </p:spPr>
      </p:sp>
      <p:pic>
        <p:nvPicPr>
          <p:cNvPr id="16" name="Picture 15">
            <a:extLst>
              <a:ext uri="{FF2B5EF4-FFF2-40B4-BE49-F238E27FC236}">
                <a16:creationId xmlns:a16="http://schemas.microsoft.com/office/drawing/2014/main" id="{8AAF0516-D97E-2404-3863-7C745BB274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663" y="3164914"/>
            <a:ext cx="8991600" cy="5772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3395"/>
            <a:ext cx="16230600" cy="573405"/>
            <a:chOff x="0" y="0"/>
            <a:chExt cx="21640800" cy="764540"/>
          </a:xfrm>
        </p:grpSpPr>
        <p:sp>
          <p:nvSpPr>
            <p:cNvPr id="3" name="AutoShape 3"/>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4" name="TextBox 4"/>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5" name="TextBox 5"/>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22" name="TextBox 22"/>
          <p:cNvSpPr txBox="1"/>
          <p:nvPr/>
        </p:nvSpPr>
        <p:spPr>
          <a:xfrm>
            <a:off x="12981268" y="4765649"/>
            <a:ext cx="3377766" cy="4880469"/>
          </a:xfrm>
          <a:prstGeom prst="rect">
            <a:avLst/>
          </a:prstGeom>
        </p:spPr>
        <p:txBody>
          <a:bodyPr lIns="50800" tIns="50800" rIns="50800" bIns="50800" rtlCol="0" anchor="ctr"/>
          <a:lstStyle/>
          <a:p>
            <a:pPr algn="ctr">
              <a:lnSpc>
                <a:spcPts val="2520"/>
              </a:lnSpc>
            </a:pPr>
            <a:endParaRPr dirty="0"/>
          </a:p>
        </p:txBody>
      </p:sp>
      <p:sp>
        <p:nvSpPr>
          <p:cNvPr id="40" name="Freeform 40"/>
          <p:cNvSpPr/>
          <p:nvPr/>
        </p:nvSpPr>
        <p:spPr>
          <a:xfrm>
            <a:off x="14234705" y="4083336"/>
            <a:ext cx="870892" cy="840806"/>
          </a:xfrm>
          <a:custGeom>
            <a:avLst/>
            <a:gdLst/>
            <a:ahLst/>
            <a:cxnLst/>
            <a:rect l="l" t="t" r="r" b="b"/>
            <a:pathLst>
              <a:path w="870892" h="840806">
                <a:moveTo>
                  <a:pt x="0" y="0"/>
                </a:moveTo>
                <a:lnTo>
                  <a:pt x="870892" y="0"/>
                </a:lnTo>
                <a:lnTo>
                  <a:pt x="870892" y="840807"/>
                </a:lnTo>
                <a:lnTo>
                  <a:pt x="0" y="840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TextBox 41"/>
          <p:cNvSpPr txBox="1"/>
          <p:nvPr/>
        </p:nvSpPr>
        <p:spPr>
          <a:xfrm>
            <a:off x="1691887" y="1868152"/>
            <a:ext cx="14462513" cy="2207014"/>
          </a:xfrm>
          <a:prstGeom prst="rect">
            <a:avLst/>
          </a:prstGeom>
        </p:spPr>
        <p:txBody>
          <a:bodyPr wrap="square" lIns="0" tIns="0" rIns="0" bIns="0" rtlCol="0" anchor="t">
            <a:spAutoFit/>
          </a:bodyPr>
          <a:lstStyle/>
          <a:p>
            <a:pPr algn="l">
              <a:lnSpc>
                <a:spcPts val="8640"/>
              </a:lnSpc>
            </a:pPr>
            <a:r>
              <a:rPr lang="ro-RO" sz="7200" b="1" dirty="0">
                <a:solidFill>
                  <a:srgbClr val="FFFDFC"/>
                </a:solidFill>
                <a:latin typeface="Josefin Sans Bold"/>
                <a:ea typeface="Josefin Sans Bold"/>
                <a:cs typeface="Josefin Sans Bold"/>
                <a:sym typeface="Josefin Sans Bold"/>
              </a:rPr>
              <a:t>PLATFORMA DE DEZVOLTARE ARDUINO IDE</a:t>
            </a:r>
            <a:endParaRPr lang="en-US" sz="7200" b="1" dirty="0">
              <a:solidFill>
                <a:srgbClr val="FFFDFC"/>
              </a:solidFill>
              <a:latin typeface="Josefin Sans Bold"/>
              <a:ea typeface="Josefin Sans Bold"/>
              <a:cs typeface="Josefin Sans Bold"/>
              <a:sym typeface="Josefin Sans Bold"/>
            </a:endParaRPr>
          </a:p>
        </p:txBody>
      </p:sp>
      <p:sp>
        <p:nvSpPr>
          <p:cNvPr id="42" name="TextBox 42"/>
          <p:cNvSpPr txBox="1"/>
          <p:nvPr/>
        </p:nvSpPr>
        <p:spPr>
          <a:xfrm>
            <a:off x="2360640" y="6602571"/>
            <a:ext cx="2514418" cy="340478"/>
          </a:xfrm>
          <a:prstGeom prst="rect">
            <a:avLst/>
          </a:prstGeom>
        </p:spPr>
        <p:txBody>
          <a:bodyPr lIns="0" tIns="0" rIns="0" bIns="0" rtlCol="0" anchor="t">
            <a:spAutoFit/>
          </a:bodyPr>
          <a:lstStyle/>
          <a:p>
            <a:pPr algn="ctr">
              <a:lnSpc>
                <a:spcPts val="2730"/>
              </a:lnSpc>
            </a:pPr>
            <a:r>
              <a:rPr lang="en-US" sz="2100" dirty="0">
                <a:solidFill>
                  <a:srgbClr val="FFFFFF"/>
                </a:solidFill>
                <a:latin typeface="Josefin Sans"/>
                <a:ea typeface="Josefin Sans"/>
                <a:cs typeface="Josefin Sans"/>
                <a:sym typeface="Josefin Sans"/>
              </a:rPr>
              <a:t>. </a:t>
            </a:r>
          </a:p>
        </p:txBody>
      </p:sp>
      <p:sp>
        <p:nvSpPr>
          <p:cNvPr id="44" name="TextBox 44"/>
          <p:cNvSpPr txBox="1"/>
          <p:nvPr/>
        </p:nvSpPr>
        <p:spPr>
          <a:xfrm>
            <a:off x="9729466" y="6602571"/>
            <a:ext cx="2514418" cy="340478"/>
          </a:xfrm>
          <a:prstGeom prst="rect">
            <a:avLst/>
          </a:prstGeom>
        </p:spPr>
        <p:txBody>
          <a:bodyPr lIns="0" tIns="0" rIns="0" bIns="0" rtlCol="0" anchor="t">
            <a:spAutoFit/>
          </a:bodyPr>
          <a:lstStyle/>
          <a:p>
            <a:pPr algn="ctr">
              <a:lnSpc>
                <a:spcPts val="2730"/>
              </a:lnSpc>
            </a:pPr>
            <a:r>
              <a:rPr lang="en-US" sz="2100" dirty="0">
                <a:solidFill>
                  <a:srgbClr val="FFFFFF"/>
                </a:solidFill>
                <a:latin typeface="Josefin Sans"/>
                <a:ea typeface="Josefin Sans"/>
                <a:cs typeface="Josefin Sans"/>
                <a:sym typeface="Josefin Sans"/>
              </a:rPr>
              <a:t>. </a:t>
            </a:r>
          </a:p>
        </p:txBody>
      </p:sp>
      <p:sp>
        <p:nvSpPr>
          <p:cNvPr id="45" name="TextBox 45"/>
          <p:cNvSpPr txBox="1"/>
          <p:nvPr/>
        </p:nvSpPr>
        <p:spPr>
          <a:xfrm>
            <a:off x="13418508" y="6602571"/>
            <a:ext cx="2514418" cy="340478"/>
          </a:xfrm>
          <a:prstGeom prst="rect">
            <a:avLst/>
          </a:prstGeom>
        </p:spPr>
        <p:txBody>
          <a:bodyPr lIns="0" tIns="0" rIns="0" bIns="0" rtlCol="0" anchor="t">
            <a:spAutoFit/>
          </a:bodyPr>
          <a:lstStyle/>
          <a:p>
            <a:pPr algn="ctr">
              <a:lnSpc>
                <a:spcPts val="2730"/>
              </a:lnSpc>
            </a:pPr>
            <a:r>
              <a:rPr lang="en-US" sz="2100" dirty="0">
                <a:solidFill>
                  <a:srgbClr val="FFFFFF"/>
                </a:solidFill>
                <a:latin typeface="Josefin Sans"/>
                <a:ea typeface="Josefin Sans"/>
                <a:cs typeface="Josefin Sans"/>
                <a:sym typeface="Josefin Sans"/>
              </a:rPr>
              <a:t>. </a:t>
            </a:r>
          </a:p>
        </p:txBody>
      </p:sp>
      <p:sp>
        <p:nvSpPr>
          <p:cNvPr id="49" name="TextBox 49"/>
          <p:cNvSpPr txBox="1"/>
          <p:nvPr/>
        </p:nvSpPr>
        <p:spPr>
          <a:xfrm>
            <a:off x="1991260" y="5251796"/>
            <a:ext cx="13413710" cy="2071721"/>
          </a:xfrm>
          <a:prstGeom prst="rect">
            <a:avLst/>
          </a:prstGeom>
        </p:spPr>
        <p:txBody>
          <a:bodyPr wrap="square" lIns="0" tIns="0" rIns="0" bIns="0" rtlCol="0" anchor="t">
            <a:spAutoFit/>
          </a:bodyPr>
          <a:lstStyle/>
          <a:p>
            <a:pPr algn="ctr">
              <a:lnSpc>
                <a:spcPts val="2730"/>
              </a:lnSpc>
            </a:pPr>
            <a:r>
              <a:rPr lang="ro-RO" sz="2800" dirty="0">
                <a:solidFill>
                  <a:schemeClr val="bg1"/>
                </a:solidFill>
                <a:latin typeface="Josefin Sans" pitchFamily="2" charset="0"/>
                <a:ea typeface="Calibri" panose="020F0502020204030204" pitchFamily="34" charset="0"/>
                <a:cs typeface="Times New Roman" panose="02020603050405020304" pitchFamily="18" charset="0"/>
              </a:rPr>
              <a:t>Arduino IDE este mediul de programare oficial pentru plăcile de dezvoltare Arduino. Acesta oferă un editor de text simplu pentru scrierea codului, un buton de verificare a sintaxei și un buton de încărcare a codului pe plăcuță. De asemenea, IDE-ul include o serie de biblioteci predefinite care pot fi utilizate pentru a simplifica diverse sarcini, cum ar fi controlul senzorilor și al motoarelor.</a:t>
            </a:r>
            <a:endParaRPr lang="en-US" sz="2800" dirty="0">
              <a:solidFill>
                <a:schemeClr val="bg1"/>
              </a:solidFill>
              <a:effectLst/>
              <a:latin typeface="Josefin Sans" pitchFamily="2" charset="0"/>
              <a:ea typeface="Calibri" panose="020F0502020204030204" pitchFamily="34" charset="0"/>
              <a:cs typeface="Times New Roman" panose="02020603050405020304" pitchFamily="18" charset="0"/>
            </a:endParaRPr>
          </a:p>
          <a:p>
            <a:pPr algn="ctr">
              <a:lnSpc>
                <a:spcPts val="2730"/>
              </a:lnSpc>
            </a:pPr>
            <a:r>
              <a:rPr lang="en-US" sz="2100" dirty="0">
                <a:solidFill>
                  <a:srgbClr val="FFFFFF"/>
                </a:solidFill>
                <a:latin typeface="Josefin Sans"/>
                <a:ea typeface="Josefin Sans"/>
                <a:cs typeface="Josefin Sans"/>
                <a:sym typeface="Josefin Sans"/>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B7408C1B-B19A-5391-E7CC-1B6D46A4974D}"/>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E659FB98-FED6-F9AD-D2A3-D7CFBBC99D2E}"/>
              </a:ext>
            </a:extLst>
          </p:cNvPr>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a:extLst>
              <a:ext uri="{FF2B5EF4-FFF2-40B4-BE49-F238E27FC236}">
                <a16:creationId xmlns:a16="http://schemas.microsoft.com/office/drawing/2014/main" id="{B6635BCF-48D1-AD82-4FF8-1189066D1C5D}"/>
              </a:ext>
            </a:extLst>
          </p:cNvPr>
          <p:cNvGrpSpPr/>
          <p:nvPr/>
        </p:nvGrpSpPr>
        <p:grpSpPr>
          <a:xfrm>
            <a:off x="1028700" y="493395"/>
            <a:ext cx="16230600" cy="573405"/>
            <a:chOff x="0" y="0"/>
            <a:chExt cx="21640800" cy="764540"/>
          </a:xfrm>
        </p:grpSpPr>
        <p:sp>
          <p:nvSpPr>
            <p:cNvPr id="9" name="AutoShape 9">
              <a:extLst>
                <a:ext uri="{FF2B5EF4-FFF2-40B4-BE49-F238E27FC236}">
                  <a16:creationId xmlns:a16="http://schemas.microsoft.com/office/drawing/2014/main" id="{B570A7E3-BC14-71CB-7546-AF9D48532578}"/>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a:extLst>
                <a:ext uri="{FF2B5EF4-FFF2-40B4-BE49-F238E27FC236}">
                  <a16:creationId xmlns:a16="http://schemas.microsoft.com/office/drawing/2014/main" id="{38F4D72B-86EA-E4AC-527B-3C33D6AC7D30}"/>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a:extLst>
                <a:ext uri="{FF2B5EF4-FFF2-40B4-BE49-F238E27FC236}">
                  <a16:creationId xmlns:a16="http://schemas.microsoft.com/office/drawing/2014/main" id="{78813D91-1413-81FE-DF16-9F98A5F3A749}"/>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2" name="TextBox 12">
            <a:extLst>
              <a:ext uri="{FF2B5EF4-FFF2-40B4-BE49-F238E27FC236}">
                <a16:creationId xmlns:a16="http://schemas.microsoft.com/office/drawing/2014/main" id="{7FD56878-DD7F-43F2-B757-2AFDA139FAAA}"/>
              </a:ext>
            </a:extLst>
          </p:cNvPr>
          <p:cNvSpPr txBox="1"/>
          <p:nvPr/>
        </p:nvSpPr>
        <p:spPr>
          <a:xfrm>
            <a:off x="1028700" y="2333420"/>
            <a:ext cx="13144500" cy="1134926"/>
          </a:xfrm>
          <a:prstGeom prst="rect">
            <a:avLst/>
          </a:prstGeom>
        </p:spPr>
        <p:txBody>
          <a:bodyPr wrap="square" lIns="0" tIns="0" rIns="0" bIns="0" rtlCol="0" anchor="t">
            <a:spAutoFit/>
          </a:bodyPr>
          <a:lstStyle/>
          <a:p>
            <a:pPr algn="l">
              <a:lnSpc>
                <a:spcPts val="8640"/>
              </a:lnSpc>
            </a:pPr>
            <a:r>
              <a:rPr lang="ro-RO" sz="8000" b="1" dirty="0">
                <a:solidFill>
                  <a:srgbClr val="FFFDFC"/>
                </a:solidFill>
                <a:latin typeface="Josefin Sans Bold"/>
                <a:ea typeface="Josefin Sans Bold"/>
                <a:cs typeface="Josefin Sans Bold"/>
                <a:sym typeface="Josefin Sans Bold"/>
              </a:rPr>
              <a:t>SOFTWARE</a:t>
            </a:r>
            <a:endParaRPr lang="en-US" sz="8000" b="1" dirty="0">
              <a:solidFill>
                <a:srgbClr val="FFFDFC"/>
              </a:solidFill>
              <a:latin typeface="Josefin Sans Bold"/>
              <a:ea typeface="Josefin Sans Bold"/>
              <a:cs typeface="Josefin Sans Bold"/>
              <a:sym typeface="Josefin Sans Bold"/>
            </a:endParaRPr>
          </a:p>
        </p:txBody>
      </p:sp>
      <p:pic>
        <p:nvPicPr>
          <p:cNvPr id="2" name="Picture 1">
            <a:extLst>
              <a:ext uri="{FF2B5EF4-FFF2-40B4-BE49-F238E27FC236}">
                <a16:creationId xmlns:a16="http://schemas.microsoft.com/office/drawing/2014/main" id="{2C4030EC-F7B5-40B5-8AD4-67B14B944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542" y="4053002"/>
            <a:ext cx="5953458" cy="4733184"/>
          </a:xfrm>
          <a:prstGeom prst="rect">
            <a:avLst/>
          </a:prstGeom>
        </p:spPr>
      </p:pic>
      <p:pic>
        <p:nvPicPr>
          <p:cNvPr id="3" name="Picture 2">
            <a:extLst>
              <a:ext uri="{FF2B5EF4-FFF2-40B4-BE49-F238E27FC236}">
                <a16:creationId xmlns:a16="http://schemas.microsoft.com/office/drawing/2014/main" id="{A7240EB9-06AD-C8F9-5603-5478DA7B6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400" y="2019300"/>
            <a:ext cx="5022742" cy="7413817"/>
          </a:xfrm>
          <a:prstGeom prst="rect">
            <a:avLst/>
          </a:prstGeom>
        </p:spPr>
      </p:pic>
    </p:spTree>
    <p:extLst>
      <p:ext uri="{BB962C8B-B14F-4D97-AF65-F5344CB8AC3E}">
        <p14:creationId xmlns:p14="http://schemas.microsoft.com/office/powerpoint/2010/main" val="1815530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5B3E892E-AAA8-B8A6-0C0E-EA4182D66052}"/>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24FAF686-42DF-5595-11EC-F470F5EDF7F7}"/>
              </a:ext>
            </a:extLst>
          </p:cNvPr>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a:extLst>
              <a:ext uri="{FF2B5EF4-FFF2-40B4-BE49-F238E27FC236}">
                <a16:creationId xmlns:a16="http://schemas.microsoft.com/office/drawing/2014/main" id="{CE5FE15A-7606-2D36-D211-97E91DE92567}"/>
              </a:ext>
            </a:extLst>
          </p:cNvPr>
          <p:cNvGrpSpPr/>
          <p:nvPr/>
        </p:nvGrpSpPr>
        <p:grpSpPr>
          <a:xfrm>
            <a:off x="1028700" y="493395"/>
            <a:ext cx="16230600" cy="573405"/>
            <a:chOff x="0" y="0"/>
            <a:chExt cx="21640800" cy="764540"/>
          </a:xfrm>
        </p:grpSpPr>
        <p:sp>
          <p:nvSpPr>
            <p:cNvPr id="9" name="AutoShape 9">
              <a:extLst>
                <a:ext uri="{FF2B5EF4-FFF2-40B4-BE49-F238E27FC236}">
                  <a16:creationId xmlns:a16="http://schemas.microsoft.com/office/drawing/2014/main" id="{06F286CA-5435-2682-0AD8-6FB04FBE85B3}"/>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a:extLst>
                <a:ext uri="{FF2B5EF4-FFF2-40B4-BE49-F238E27FC236}">
                  <a16:creationId xmlns:a16="http://schemas.microsoft.com/office/drawing/2014/main" id="{509E1077-7471-DB3C-7F93-4923EDC21C06}"/>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a:extLst>
                <a:ext uri="{FF2B5EF4-FFF2-40B4-BE49-F238E27FC236}">
                  <a16:creationId xmlns:a16="http://schemas.microsoft.com/office/drawing/2014/main" id="{43A7191B-7A84-0B3D-45F8-536B60710214}"/>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2" name="TextBox 12">
            <a:extLst>
              <a:ext uri="{FF2B5EF4-FFF2-40B4-BE49-F238E27FC236}">
                <a16:creationId xmlns:a16="http://schemas.microsoft.com/office/drawing/2014/main" id="{5BDEC77E-D441-1EB3-AAEF-F8A8975C10C8}"/>
              </a:ext>
            </a:extLst>
          </p:cNvPr>
          <p:cNvSpPr txBox="1"/>
          <p:nvPr/>
        </p:nvSpPr>
        <p:spPr>
          <a:xfrm>
            <a:off x="1028700" y="2333420"/>
            <a:ext cx="13144500" cy="1134926"/>
          </a:xfrm>
          <a:prstGeom prst="rect">
            <a:avLst/>
          </a:prstGeom>
        </p:spPr>
        <p:txBody>
          <a:bodyPr wrap="square" lIns="0" tIns="0" rIns="0" bIns="0" rtlCol="0" anchor="t">
            <a:spAutoFit/>
          </a:bodyPr>
          <a:lstStyle/>
          <a:p>
            <a:pPr algn="l">
              <a:lnSpc>
                <a:spcPts val="8640"/>
              </a:lnSpc>
            </a:pPr>
            <a:r>
              <a:rPr lang="ro-RO" sz="8000" b="1" dirty="0">
                <a:solidFill>
                  <a:srgbClr val="FFFDFC"/>
                </a:solidFill>
                <a:latin typeface="Josefin Sans Bold"/>
                <a:ea typeface="Josefin Sans Bold"/>
                <a:cs typeface="Josefin Sans Bold"/>
                <a:sym typeface="Josefin Sans Bold"/>
              </a:rPr>
              <a:t>SOFTWARE</a:t>
            </a:r>
            <a:endParaRPr lang="en-US" sz="8000" b="1" dirty="0">
              <a:solidFill>
                <a:srgbClr val="FFFDFC"/>
              </a:solidFill>
              <a:latin typeface="Josefin Sans Bold"/>
              <a:ea typeface="Josefin Sans Bold"/>
              <a:cs typeface="Josefin Sans Bold"/>
              <a:sym typeface="Josefin Sans Bold"/>
            </a:endParaRPr>
          </a:p>
        </p:txBody>
      </p:sp>
      <p:pic>
        <p:nvPicPr>
          <p:cNvPr id="4" name="Picture 3">
            <a:extLst>
              <a:ext uri="{FF2B5EF4-FFF2-40B4-BE49-F238E27FC236}">
                <a16:creationId xmlns:a16="http://schemas.microsoft.com/office/drawing/2014/main" id="{E9764541-7823-608F-85F7-BCE652644B82}"/>
              </a:ext>
            </a:extLst>
          </p:cNvPr>
          <p:cNvPicPr>
            <a:picLocks noChangeAspect="1"/>
          </p:cNvPicPr>
          <p:nvPr/>
        </p:nvPicPr>
        <p:blipFill>
          <a:blip r:embed="rId4"/>
          <a:stretch>
            <a:fillRect/>
          </a:stretch>
        </p:blipFill>
        <p:spPr>
          <a:xfrm>
            <a:off x="1295400" y="4067210"/>
            <a:ext cx="6553200" cy="3958810"/>
          </a:xfrm>
          <a:prstGeom prst="rect">
            <a:avLst/>
          </a:prstGeom>
        </p:spPr>
      </p:pic>
      <p:pic>
        <p:nvPicPr>
          <p:cNvPr id="5" name="Picture 4">
            <a:extLst>
              <a:ext uri="{FF2B5EF4-FFF2-40B4-BE49-F238E27FC236}">
                <a16:creationId xmlns:a16="http://schemas.microsoft.com/office/drawing/2014/main" id="{C9FACD14-F311-AD33-03BC-30692FB3A855}"/>
              </a:ext>
            </a:extLst>
          </p:cNvPr>
          <p:cNvPicPr>
            <a:picLocks noChangeAspect="1"/>
          </p:cNvPicPr>
          <p:nvPr/>
        </p:nvPicPr>
        <p:blipFill>
          <a:blip r:embed="rId5"/>
          <a:stretch>
            <a:fillRect/>
          </a:stretch>
        </p:blipFill>
        <p:spPr>
          <a:xfrm>
            <a:off x="9372600" y="2857500"/>
            <a:ext cx="6553200" cy="6154736"/>
          </a:xfrm>
          <a:prstGeom prst="rect">
            <a:avLst/>
          </a:prstGeom>
        </p:spPr>
      </p:pic>
    </p:spTree>
    <p:extLst>
      <p:ext uri="{BB962C8B-B14F-4D97-AF65-F5344CB8AC3E}">
        <p14:creationId xmlns:p14="http://schemas.microsoft.com/office/powerpoint/2010/main" val="3366100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F1663DA6-C876-5E37-B6ED-6147A174F18C}"/>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36AD1BFA-B15A-8687-D171-E9A899CD5FE8}"/>
              </a:ext>
            </a:extLst>
          </p:cNvPr>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a:extLst>
              <a:ext uri="{FF2B5EF4-FFF2-40B4-BE49-F238E27FC236}">
                <a16:creationId xmlns:a16="http://schemas.microsoft.com/office/drawing/2014/main" id="{57C9D500-63DF-E4E1-B5EB-B6392BFDE493}"/>
              </a:ext>
            </a:extLst>
          </p:cNvPr>
          <p:cNvGrpSpPr/>
          <p:nvPr/>
        </p:nvGrpSpPr>
        <p:grpSpPr>
          <a:xfrm>
            <a:off x="1028700" y="493395"/>
            <a:ext cx="16230600" cy="573405"/>
            <a:chOff x="0" y="0"/>
            <a:chExt cx="21640800" cy="764540"/>
          </a:xfrm>
        </p:grpSpPr>
        <p:sp>
          <p:nvSpPr>
            <p:cNvPr id="9" name="AutoShape 9">
              <a:extLst>
                <a:ext uri="{FF2B5EF4-FFF2-40B4-BE49-F238E27FC236}">
                  <a16:creationId xmlns:a16="http://schemas.microsoft.com/office/drawing/2014/main" id="{C351418C-BCF3-A122-380B-5EA6046A7983}"/>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a:extLst>
                <a:ext uri="{FF2B5EF4-FFF2-40B4-BE49-F238E27FC236}">
                  <a16:creationId xmlns:a16="http://schemas.microsoft.com/office/drawing/2014/main" id="{105674A6-4F76-A3C6-57AD-0BE8E72A083F}"/>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a:extLst>
                <a:ext uri="{FF2B5EF4-FFF2-40B4-BE49-F238E27FC236}">
                  <a16:creationId xmlns:a16="http://schemas.microsoft.com/office/drawing/2014/main" id="{0581115E-A4DA-F95E-97E2-33C1F80C7F62}"/>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2" name="TextBox 12">
            <a:extLst>
              <a:ext uri="{FF2B5EF4-FFF2-40B4-BE49-F238E27FC236}">
                <a16:creationId xmlns:a16="http://schemas.microsoft.com/office/drawing/2014/main" id="{99F5B5BE-5A78-94E8-F2AB-0D7A2409383A}"/>
              </a:ext>
            </a:extLst>
          </p:cNvPr>
          <p:cNvSpPr txBox="1"/>
          <p:nvPr/>
        </p:nvSpPr>
        <p:spPr>
          <a:xfrm>
            <a:off x="1028700" y="2333420"/>
            <a:ext cx="13144500" cy="1134926"/>
          </a:xfrm>
          <a:prstGeom prst="rect">
            <a:avLst/>
          </a:prstGeom>
        </p:spPr>
        <p:txBody>
          <a:bodyPr wrap="square" lIns="0" tIns="0" rIns="0" bIns="0" rtlCol="0" anchor="t">
            <a:spAutoFit/>
          </a:bodyPr>
          <a:lstStyle/>
          <a:p>
            <a:pPr algn="l">
              <a:lnSpc>
                <a:spcPts val="8640"/>
              </a:lnSpc>
            </a:pPr>
            <a:r>
              <a:rPr lang="ro-RO" sz="8000" b="1" dirty="0">
                <a:solidFill>
                  <a:srgbClr val="FFFDFC"/>
                </a:solidFill>
                <a:latin typeface="Josefin Sans Bold"/>
                <a:ea typeface="Josefin Sans Bold"/>
                <a:cs typeface="Josefin Sans Bold"/>
                <a:sym typeface="Josefin Sans Bold"/>
              </a:rPr>
              <a:t>SOFTWARE</a:t>
            </a:r>
            <a:endParaRPr lang="en-US" sz="8000" b="1" dirty="0">
              <a:solidFill>
                <a:srgbClr val="FFFDFC"/>
              </a:solidFill>
              <a:latin typeface="Josefin Sans Bold"/>
              <a:ea typeface="Josefin Sans Bold"/>
              <a:cs typeface="Josefin Sans Bold"/>
              <a:sym typeface="Josefin Sans Bold"/>
            </a:endParaRPr>
          </a:p>
        </p:txBody>
      </p:sp>
      <p:pic>
        <p:nvPicPr>
          <p:cNvPr id="2" name="Picture 1">
            <a:extLst>
              <a:ext uri="{FF2B5EF4-FFF2-40B4-BE49-F238E27FC236}">
                <a16:creationId xmlns:a16="http://schemas.microsoft.com/office/drawing/2014/main" id="{BDD39055-5183-0D5B-54FC-FF5CBC5127BE}"/>
              </a:ext>
            </a:extLst>
          </p:cNvPr>
          <p:cNvPicPr>
            <a:picLocks noChangeAspect="1"/>
          </p:cNvPicPr>
          <p:nvPr/>
        </p:nvPicPr>
        <p:blipFill>
          <a:blip r:embed="rId4"/>
          <a:stretch>
            <a:fillRect/>
          </a:stretch>
        </p:blipFill>
        <p:spPr>
          <a:xfrm>
            <a:off x="1028700" y="4174894"/>
            <a:ext cx="7364690" cy="3559405"/>
          </a:xfrm>
          <a:prstGeom prst="rect">
            <a:avLst/>
          </a:prstGeom>
        </p:spPr>
      </p:pic>
      <p:pic>
        <p:nvPicPr>
          <p:cNvPr id="3" name="Picture 2">
            <a:extLst>
              <a:ext uri="{FF2B5EF4-FFF2-40B4-BE49-F238E27FC236}">
                <a16:creationId xmlns:a16="http://schemas.microsoft.com/office/drawing/2014/main" id="{FFC6C3B1-9A2A-6D1D-5CCC-59C8B8BF0F81}"/>
              </a:ext>
            </a:extLst>
          </p:cNvPr>
          <p:cNvPicPr>
            <a:picLocks noChangeAspect="1"/>
          </p:cNvPicPr>
          <p:nvPr/>
        </p:nvPicPr>
        <p:blipFill rotWithShape="1">
          <a:blip r:embed="rId5"/>
          <a:srcRect b="13984"/>
          <a:stretch/>
        </p:blipFill>
        <p:spPr bwMode="auto">
          <a:xfrm>
            <a:off x="9601200" y="2306943"/>
            <a:ext cx="6400800" cy="64971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4014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AE31A20D-4C87-0836-12FA-CB9382DAD1F9}"/>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9FA138C3-88C0-41F0-F1EC-026BC006C7E0}"/>
              </a:ext>
            </a:extLst>
          </p:cNvPr>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a:extLst>
              <a:ext uri="{FF2B5EF4-FFF2-40B4-BE49-F238E27FC236}">
                <a16:creationId xmlns:a16="http://schemas.microsoft.com/office/drawing/2014/main" id="{6A3CF9F8-FD9E-85BC-E4A3-447723C55114}"/>
              </a:ext>
            </a:extLst>
          </p:cNvPr>
          <p:cNvGrpSpPr/>
          <p:nvPr/>
        </p:nvGrpSpPr>
        <p:grpSpPr>
          <a:xfrm>
            <a:off x="1028700" y="493395"/>
            <a:ext cx="16230600" cy="573405"/>
            <a:chOff x="0" y="0"/>
            <a:chExt cx="21640800" cy="764540"/>
          </a:xfrm>
        </p:grpSpPr>
        <p:sp>
          <p:nvSpPr>
            <p:cNvPr id="9" name="AutoShape 9">
              <a:extLst>
                <a:ext uri="{FF2B5EF4-FFF2-40B4-BE49-F238E27FC236}">
                  <a16:creationId xmlns:a16="http://schemas.microsoft.com/office/drawing/2014/main" id="{C248BE3A-F2F9-D053-C6DA-8F1CD1CD3887}"/>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a:extLst>
                <a:ext uri="{FF2B5EF4-FFF2-40B4-BE49-F238E27FC236}">
                  <a16:creationId xmlns:a16="http://schemas.microsoft.com/office/drawing/2014/main" id="{2064CFA5-23EA-A5D8-7F20-83C4F4A8A5ED}"/>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a:extLst>
                <a:ext uri="{FF2B5EF4-FFF2-40B4-BE49-F238E27FC236}">
                  <a16:creationId xmlns:a16="http://schemas.microsoft.com/office/drawing/2014/main" id="{98780A28-E45B-5948-417F-5CC61FB991D7}"/>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2" name="TextBox 12">
            <a:extLst>
              <a:ext uri="{FF2B5EF4-FFF2-40B4-BE49-F238E27FC236}">
                <a16:creationId xmlns:a16="http://schemas.microsoft.com/office/drawing/2014/main" id="{D6443F2E-7CD4-A308-0E05-2A0D1959035E}"/>
              </a:ext>
            </a:extLst>
          </p:cNvPr>
          <p:cNvSpPr txBox="1"/>
          <p:nvPr/>
        </p:nvSpPr>
        <p:spPr>
          <a:xfrm>
            <a:off x="1028700" y="2333420"/>
            <a:ext cx="5942454" cy="1134926"/>
          </a:xfrm>
          <a:prstGeom prst="rect">
            <a:avLst/>
          </a:prstGeom>
        </p:spPr>
        <p:txBody>
          <a:bodyPr wrap="square" lIns="0" tIns="0" rIns="0" bIns="0" rtlCol="0" anchor="t">
            <a:spAutoFit/>
          </a:bodyPr>
          <a:lstStyle/>
          <a:p>
            <a:pPr algn="l">
              <a:lnSpc>
                <a:spcPts val="8640"/>
              </a:lnSpc>
            </a:pPr>
            <a:r>
              <a:rPr lang="en-US" sz="8000" b="1" dirty="0">
                <a:solidFill>
                  <a:srgbClr val="FFFDFC"/>
                </a:solidFill>
                <a:latin typeface="Josefin Sans Bold"/>
                <a:ea typeface="Josefin Sans Bold"/>
                <a:cs typeface="Josefin Sans Bold"/>
                <a:sym typeface="Josefin Sans Bold"/>
              </a:rPr>
              <a:t>DESIGN</a:t>
            </a:r>
          </a:p>
        </p:txBody>
      </p:sp>
      <p:sp>
        <p:nvSpPr>
          <p:cNvPr id="14" name="TextBox 14">
            <a:extLst>
              <a:ext uri="{FF2B5EF4-FFF2-40B4-BE49-F238E27FC236}">
                <a16:creationId xmlns:a16="http://schemas.microsoft.com/office/drawing/2014/main" id="{EDD14F78-4CDA-D753-3490-DB58D8A38F66}"/>
              </a:ext>
            </a:extLst>
          </p:cNvPr>
          <p:cNvSpPr txBox="1"/>
          <p:nvPr/>
        </p:nvSpPr>
        <p:spPr>
          <a:xfrm>
            <a:off x="1447800" y="3669163"/>
            <a:ext cx="14325600" cy="4396716"/>
          </a:xfrm>
          <a:prstGeom prst="rect">
            <a:avLst/>
          </a:prstGeom>
        </p:spPr>
        <p:txBody>
          <a:bodyPr wrap="square" lIns="0" tIns="0" rIns="0" bIns="0" rtlCol="0" anchor="t">
            <a:spAutoFit/>
          </a:bodyPr>
          <a:lstStyle/>
          <a:p>
            <a:pPr algn="l">
              <a:lnSpc>
                <a:spcPts val="4320"/>
              </a:lnSpc>
            </a:pPr>
            <a:r>
              <a:rPr lang="en-US" sz="3200" dirty="0" err="1">
                <a:solidFill>
                  <a:schemeClr val="bg1"/>
                </a:solidFill>
                <a:latin typeface="Josefin Sans" pitchFamily="2" charset="0"/>
              </a:rPr>
              <a:t>Detaliile</a:t>
            </a:r>
            <a:r>
              <a:rPr lang="en-US" sz="3200" dirty="0">
                <a:solidFill>
                  <a:schemeClr val="bg1"/>
                </a:solidFill>
                <a:latin typeface="Josefin Sans" pitchFamily="2" charset="0"/>
              </a:rPr>
              <a:t> </a:t>
            </a:r>
            <a:r>
              <a:rPr lang="en-US" sz="3200" dirty="0" err="1">
                <a:solidFill>
                  <a:schemeClr val="bg1"/>
                </a:solidFill>
                <a:latin typeface="Josefin Sans" pitchFamily="2" charset="0"/>
              </a:rPr>
              <a:t>mecanice</a:t>
            </a:r>
            <a:r>
              <a:rPr lang="en-US" sz="3200" dirty="0">
                <a:solidFill>
                  <a:schemeClr val="bg1"/>
                </a:solidFill>
                <a:latin typeface="Josefin Sans" pitchFamily="2" charset="0"/>
              </a:rPr>
              <a:t> ale </a:t>
            </a:r>
            <a:r>
              <a:rPr lang="en-US" sz="3200" dirty="0" err="1">
                <a:solidFill>
                  <a:schemeClr val="bg1"/>
                </a:solidFill>
                <a:latin typeface="Josefin Sans" pitchFamily="2" charset="0"/>
              </a:rPr>
              <a:t>proiectului</a:t>
            </a:r>
            <a:r>
              <a:rPr lang="en-US" sz="3200" dirty="0">
                <a:solidFill>
                  <a:schemeClr val="bg1"/>
                </a:solidFill>
                <a:latin typeface="Josefin Sans" pitchFamily="2" charset="0"/>
              </a:rPr>
              <a:t> </a:t>
            </a:r>
            <a:r>
              <a:rPr lang="en-US" sz="3200" dirty="0" err="1">
                <a:solidFill>
                  <a:schemeClr val="bg1"/>
                </a:solidFill>
                <a:latin typeface="Josefin Sans" pitchFamily="2" charset="0"/>
              </a:rPr>
              <a:t>aduc</a:t>
            </a:r>
            <a:r>
              <a:rPr lang="en-US" sz="3200" dirty="0">
                <a:solidFill>
                  <a:schemeClr val="bg1"/>
                </a:solidFill>
                <a:latin typeface="Josefin Sans" pitchFamily="2" charset="0"/>
              </a:rPr>
              <a:t> </a:t>
            </a:r>
            <a:r>
              <a:rPr lang="en-US" sz="3200" dirty="0" err="1">
                <a:solidFill>
                  <a:schemeClr val="bg1"/>
                </a:solidFill>
                <a:latin typeface="Josefin Sans" pitchFamily="2" charset="0"/>
              </a:rPr>
              <a:t>în</a:t>
            </a:r>
            <a:r>
              <a:rPr lang="en-US" sz="3200" dirty="0">
                <a:solidFill>
                  <a:schemeClr val="bg1"/>
                </a:solidFill>
                <a:latin typeface="Josefin Sans" pitchFamily="2" charset="0"/>
              </a:rPr>
              <a:t> prim-plan </a:t>
            </a:r>
            <a:r>
              <a:rPr lang="en-US" sz="3200" dirty="0" err="1">
                <a:solidFill>
                  <a:schemeClr val="bg1"/>
                </a:solidFill>
                <a:latin typeface="Josefin Sans" pitchFamily="2" charset="0"/>
              </a:rPr>
              <a:t>modul</a:t>
            </a:r>
            <a:r>
              <a:rPr lang="en-US" sz="3200" dirty="0">
                <a:solidFill>
                  <a:schemeClr val="bg1"/>
                </a:solidFill>
                <a:latin typeface="Josefin Sans" pitchFamily="2" charset="0"/>
              </a:rPr>
              <a:t> </a:t>
            </a:r>
            <a:r>
              <a:rPr lang="en-US" sz="3200" dirty="0" err="1">
                <a:solidFill>
                  <a:schemeClr val="bg1"/>
                </a:solidFill>
                <a:latin typeface="Josefin Sans" pitchFamily="2" charset="0"/>
              </a:rPr>
              <a:t>în</a:t>
            </a:r>
            <a:r>
              <a:rPr lang="en-US" sz="3200" dirty="0">
                <a:solidFill>
                  <a:schemeClr val="bg1"/>
                </a:solidFill>
                <a:latin typeface="Josefin Sans" pitchFamily="2" charset="0"/>
              </a:rPr>
              <a:t> care </a:t>
            </a:r>
            <a:r>
              <a:rPr lang="en-US" sz="3200" dirty="0" err="1">
                <a:solidFill>
                  <a:schemeClr val="bg1"/>
                </a:solidFill>
                <a:latin typeface="Josefin Sans" pitchFamily="2" charset="0"/>
              </a:rPr>
              <a:t>toate</a:t>
            </a:r>
            <a:r>
              <a:rPr lang="en-US" sz="3200" dirty="0">
                <a:solidFill>
                  <a:schemeClr val="bg1"/>
                </a:solidFill>
                <a:latin typeface="Josefin Sans" pitchFamily="2" charset="0"/>
              </a:rPr>
              <a:t> </a:t>
            </a:r>
            <a:r>
              <a:rPr lang="en-US" sz="3200" dirty="0" err="1">
                <a:solidFill>
                  <a:schemeClr val="bg1"/>
                </a:solidFill>
                <a:latin typeface="Josefin Sans" pitchFamily="2" charset="0"/>
              </a:rPr>
              <a:t>componentele</a:t>
            </a:r>
            <a:r>
              <a:rPr lang="en-US" sz="3200" dirty="0">
                <a:solidFill>
                  <a:schemeClr val="bg1"/>
                </a:solidFill>
                <a:latin typeface="Josefin Sans" pitchFamily="2" charset="0"/>
              </a:rPr>
              <a:t> sunt </a:t>
            </a:r>
            <a:r>
              <a:rPr lang="en-US" sz="3200" dirty="0" err="1">
                <a:solidFill>
                  <a:schemeClr val="bg1"/>
                </a:solidFill>
                <a:latin typeface="Josefin Sans" pitchFamily="2" charset="0"/>
              </a:rPr>
              <a:t>montate</a:t>
            </a:r>
            <a:r>
              <a:rPr lang="en-US" sz="3200" dirty="0">
                <a:solidFill>
                  <a:schemeClr val="bg1"/>
                </a:solidFill>
                <a:latin typeface="Josefin Sans" pitchFamily="2" charset="0"/>
              </a:rPr>
              <a:t> </a:t>
            </a:r>
            <a:r>
              <a:rPr lang="en-US" sz="3200" dirty="0" err="1">
                <a:solidFill>
                  <a:schemeClr val="bg1"/>
                </a:solidFill>
                <a:latin typeface="Josefin Sans" pitchFamily="2" charset="0"/>
              </a:rPr>
              <a:t>și</a:t>
            </a:r>
            <a:r>
              <a:rPr lang="en-US" sz="3200" dirty="0">
                <a:solidFill>
                  <a:schemeClr val="bg1"/>
                </a:solidFill>
                <a:latin typeface="Josefin Sans" pitchFamily="2" charset="0"/>
              </a:rPr>
              <a:t> </a:t>
            </a:r>
            <a:r>
              <a:rPr lang="en-US" sz="3200" dirty="0" err="1">
                <a:solidFill>
                  <a:schemeClr val="bg1"/>
                </a:solidFill>
                <a:latin typeface="Josefin Sans" pitchFamily="2" charset="0"/>
              </a:rPr>
              <a:t>funcționează</a:t>
            </a:r>
            <a:r>
              <a:rPr lang="en-US" sz="3200" dirty="0">
                <a:solidFill>
                  <a:schemeClr val="bg1"/>
                </a:solidFill>
                <a:latin typeface="Josefin Sans" pitchFamily="2" charset="0"/>
              </a:rPr>
              <a:t> </a:t>
            </a:r>
            <a:r>
              <a:rPr lang="en-US" sz="3200" dirty="0" err="1">
                <a:solidFill>
                  <a:schemeClr val="bg1"/>
                </a:solidFill>
                <a:latin typeface="Josefin Sans" pitchFamily="2" charset="0"/>
              </a:rPr>
              <a:t>împreună</a:t>
            </a:r>
            <a:r>
              <a:rPr lang="en-US" sz="3200" dirty="0">
                <a:solidFill>
                  <a:schemeClr val="bg1"/>
                </a:solidFill>
                <a:latin typeface="Josefin Sans" pitchFamily="2" charset="0"/>
              </a:rPr>
              <a:t> </a:t>
            </a:r>
            <a:r>
              <a:rPr lang="en-US" sz="3200" dirty="0" err="1">
                <a:solidFill>
                  <a:schemeClr val="bg1"/>
                </a:solidFill>
                <a:latin typeface="Josefin Sans" pitchFamily="2" charset="0"/>
              </a:rPr>
              <a:t>pentru</a:t>
            </a:r>
            <a:r>
              <a:rPr lang="en-US" sz="3200" dirty="0">
                <a:solidFill>
                  <a:schemeClr val="bg1"/>
                </a:solidFill>
                <a:latin typeface="Josefin Sans" pitchFamily="2" charset="0"/>
              </a:rPr>
              <a:t> a </a:t>
            </a:r>
            <a:r>
              <a:rPr lang="en-US" sz="3200" dirty="0" err="1">
                <a:solidFill>
                  <a:schemeClr val="bg1"/>
                </a:solidFill>
                <a:latin typeface="Josefin Sans" pitchFamily="2" charset="0"/>
              </a:rPr>
              <a:t>asigura</a:t>
            </a:r>
            <a:r>
              <a:rPr lang="en-US" sz="3200" dirty="0">
                <a:solidFill>
                  <a:schemeClr val="bg1"/>
                </a:solidFill>
                <a:latin typeface="Josefin Sans" pitchFamily="2" charset="0"/>
              </a:rPr>
              <a:t> un </a:t>
            </a:r>
            <a:r>
              <a:rPr lang="en-US" sz="3200" dirty="0" err="1">
                <a:solidFill>
                  <a:schemeClr val="bg1"/>
                </a:solidFill>
                <a:latin typeface="Josefin Sans" pitchFamily="2" charset="0"/>
              </a:rPr>
              <a:t>sistem</a:t>
            </a:r>
            <a:r>
              <a:rPr lang="en-US" sz="3200" dirty="0">
                <a:solidFill>
                  <a:schemeClr val="bg1"/>
                </a:solidFill>
                <a:latin typeface="Josefin Sans" pitchFamily="2" charset="0"/>
              </a:rPr>
              <a:t> </a:t>
            </a:r>
            <a:r>
              <a:rPr lang="en-US" sz="3200" dirty="0" err="1">
                <a:solidFill>
                  <a:schemeClr val="bg1"/>
                </a:solidFill>
                <a:latin typeface="Josefin Sans" pitchFamily="2" charset="0"/>
              </a:rPr>
              <a:t>automatizat</a:t>
            </a:r>
            <a:r>
              <a:rPr lang="en-US" sz="3200" dirty="0">
                <a:solidFill>
                  <a:schemeClr val="bg1"/>
                </a:solidFill>
                <a:latin typeface="Josefin Sans" pitchFamily="2" charset="0"/>
              </a:rPr>
              <a:t> </a:t>
            </a:r>
            <a:r>
              <a:rPr lang="en-US" sz="3200" dirty="0" err="1">
                <a:solidFill>
                  <a:schemeClr val="bg1"/>
                </a:solidFill>
                <a:latin typeface="Josefin Sans" pitchFamily="2" charset="0"/>
              </a:rPr>
              <a:t>și</a:t>
            </a:r>
            <a:r>
              <a:rPr lang="en-US" sz="3200" dirty="0">
                <a:solidFill>
                  <a:schemeClr val="bg1"/>
                </a:solidFill>
                <a:latin typeface="Josefin Sans" pitchFamily="2" charset="0"/>
              </a:rPr>
              <a:t> </a:t>
            </a:r>
            <a:r>
              <a:rPr lang="en-US" sz="3200" dirty="0" err="1">
                <a:solidFill>
                  <a:schemeClr val="bg1"/>
                </a:solidFill>
                <a:latin typeface="Josefin Sans" pitchFamily="2" charset="0"/>
              </a:rPr>
              <a:t>eficient</a:t>
            </a:r>
            <a:r>
              <a:rPr lang="en-US" sz="3200" dirty="0">
                <a:solidFill>
                  <a:schemeClr val="bg1"/>
                </a:solidFill>
                <a:latin typeface="Josefin Sans" pitchFamily="2" charset="0"/>
              </a:rPr>
              <a:t>. </a:t>
            </a:r>
            <a:r>
              <a:rPr lang="en-US" sz="3200" dirty="0" err="1">
                <a:solidFill>
                  <a:schemeClr val="bg1"/>
                </a:solidFill>
                <a:latin typeface="Josefin Sans" pitchFamily="2" charset="0"/>
              </a:rPr>
              <a:t>Macheta</a:t>
            </a:r>
            <a:r>
              <a:rPr lang="en-US" sz="3200" dirty="0">
                <a:solidFill>
                  <a:schemeClr val="bg1"/>
                </a:solidFill>
                <a:latin typeface="Josefin Sans" pitchFamily="2" charset="0"/>
              </a:rPr>
              <a:t> </a:t>
            </a:r>
            <a:r>
              <a:rPr lang="en-US" sz="3200" dirty="0" err="1">
                <a:solidFill>
                  <a:schemeClr val="bg1"/>
                </a:solidFill>
                <a:latin typeface="Josefin Sans" pitchFamily="2" charset="0"/>
              </a:rPr>
              <a:t>este</a:t>
            </a:r>
            <a:r>
              <a:rPr lang="en-US" sz="3200" dirty="0">
                <a:solidFill>
                  <a:schemeClr val="bg1"/>
                </a:solidFill>
                <a:latin typeface="Josefin Sans" pitchFamily="2" charset="0"/>
              </a:rPr>
              <a:t> </a:t>
            </a:r>
            <a:r>
              <a:rPr lang="en-US" sz="3200" dirty="0" err="1">
                <a:solidFill>
                  <a:schemeClr val="bg1"/>
                </a:solidFill>
                <a:latin typeface="Josefin Sans" pitchFamily="2" charset="0"/>
              </a:rPr>
              <a:t>realizată</a:t>
            </a:r>
            <a:r>
              <a:rPr lang="en-US" sz="3200" dirty="0">
                <a:solidFill>
                  <a:schemeClr val="bg1"/>
                </a:solidFill>
                <a:latin typeface="Josefin Sans" pitchFamily="2" charset="0"/>
              </a:rPr>
              <a:t> din </a:t>
            </a:r>
            <a:r>
              <a:rPr lang="ro-RO" sz="3200" dirty="0">
                <a:solidFill>
                  <a:schemeClr val="bg1"/>
                </a:solidFill>
                <a:latin typeface="Josefin Sans" pitchFamily="2" charset="0"/>
              </a:rPr>
              <a:t>spumă EVA</a:t>
            </a:r>
            <a:r>
              <a:rPr lang="en-US" sz="3200" dirty="0">
                <a:solidFill>
                  <a:schemeClr val="bg1"/>
                </a:solidFill>
                <a:latin typeface="Josefin Sans" pitchFamily="2" charset="0"/>
              </a:rPr>
              <a:t>, un material </a:t>
            </a:r>
            <a:r>
              <a:rPr lang="en-US" sz="3200" dirty="0" err="1">
                <a:solidFill>
                  <a:schemeClr val="bg1"/>
                </a:solidFill>
                <a:latin typeface="Josefin Sans" pitchFamily="2" charset="0"/>
              </a:rPr>
              <a:t>ușor</a:t>
            </a:r>
            <a:r>
              <a:rPr lang="en-US" sz="3200" dirty="0">
                <a:solidFill>
                  <a:schemeClr val="bg1"/>
                </a:solidFill>
                <a:latin typeface="Josefin Sans" pitchFamily="2" charset="0"/>
              </a:rPr>
              <a:t> </a:t>
            </a:r>
            <a:r>
              <a:rPr lang="en-US" sz="3200" dirty="0" err="1">
                <a:solidFill>
                  <a:schemeClr val="bg1"/>
                </a:solidFill>
                <a:latin typeface="Josefin Sans" pitchFamily="2" charset="0"/>
              </a:rPr>
              <a:t>și</a:t>
            </a:r>
            <a:r>
              <a:rPr lang="en-US" sz="3200" dirty="0">
                <a:solidFill>
                  <a:schemeClr val="bg1"/>
                </a:solidFill>
                <a:latin typeface="Josefin Sans" pitchFamily="2" charset="0"/>
              </a:rPr>
              <a:t> </a:t>
            </a:r>
            <a:r>
              <a:rPr lang="en-US" sz="3200" dirty="0" err="1">
                <a:solidFill>
                  <a:schemeClr val="bg1"/>
                </a:solidFill>
                <a:latin typeface="Josefin Sans" pitchFamily="2" charset="0"/>
              </a:rPr>
              <a:t>durabil</a:t>
            </a:r>
            <a:r>
              <a:rPr lang="en-US" sz="3200" dirty="0">
                <a:solidFill>
                  <a:schemeClr val="bg1"/>
                </a:solidFill>
                <a:latin typeface="Josefin Sans" pitchFamily="2" charset="0"/>
              </a:rPr>
              <a:t>, ideal </a:t>
            </a:r>
            <a:r>
              <a:rPr lang="en-US" sz="3200" dirty="0" err="1">
                <a:solidFill>
                  <a:schemeClr val="bg1"/>
                </a:solidFill>
                <a:latin typeface="Josefin Sans" pitchFamily="2" charset="0"/>
              </a:rPr>
              <a:t>pentru</a:t>
            </a:r>
            <a:r>
              <a:rPr lang="en-US" sz="3200" dirty="0">
                <a:solidFill>
                  <a:schemeClr val="bg1"/>
                </a:solidFill>
                <a:latin typeface="Josefin Sans" pitchFamily="2" charset="0"/>
              </a:rPr>
              <a:t> </a:t>
            </a:r>
            <a:r>
              <a:rPr lang="en-US" sz="3200" dirty="0" err="1">
                <a:solidFill>
                  <a:schemeClr val="bg1"/>
                </a:solidFill>
                <a:latin typeface="Josefin Sans" pitchFamily="2" charset="0"/>
              </a:rPr>
              <a:t>construcții</a:t>
            </a:r>
            <a:r>
              <a:rPr lang="en-US" sz="3200" dirty="0">
                <a:solidFill>
                  <a:schemeClr val="bg1"/>
                </a:solidFill>
                <a:latin typeface="Josefin Sans" pitchFamily="2" charset="0"/>
              </a:rPr>
              <a:t> de </a:t>
            </a:r>
            <a:r>
              <a:rPr lang="en-US" sz="3200" dirty="0" err="1">
                <a:solidFill>
                  <a:schemeClr val="bg1"/>
                </a:solidFill>
                <a:latin typeface="Josefin Sans" pitchFamily="2" charset="0"/>
              </a:rPr>
              <a:t>acest</a:t>
            </a:r>
            <a:r>
              <a:rPr lang="en-US" sz="3200" dirty="0">
                <a:solidFill>
                  <a:schemeClr val="bg1"/>
                </a:solidFill>
                <a:latin typeface="Josefin Sans" pitchFamily="2" charset="0"/>
              </a:rPr>
              <a:t> tip, </a:t>
            </a:r>
            <a:r>
              <a:rPr lang="en-US" sz="3200" dirty="0" err="1">
                <a:solidFill>
                  <a:schemeClr val="bg1"/>
                </a:solidFill>
                <a:latin typeface="Josefin Sans" pitchFamily="2" charset="0"/>
              </a:rPr>
              <a:t>ilustr</a:t>
            </a:r>
            <a:r>
              <a:rPr lang="ro-RO" sz="3200" dirty="0">
                <a:solidFill>
                  <a:schemeClr val="bg1"/>
                </a:solidFill>
                <a:latin typeface="Josefin Sans" pitchFamily="2" charset="0"/>
              </a:rPr>
              <a:t>â</a:t>
            </a:r>
            <a:r>
              <a:rPr lang="en-US" sz="3200" dirty="0" err="1">
                <a:solidFill>
                  <a:schemeClr val="bg1"/>
                </a:solidFill>
                <a:latin typeface="Josefin Sans" pitchFamily="2" charset="0"/>
              </a:rPr>
              <a:t>nd</a:t>
            </a:r>
            <a:r>
              <a:rPr lang="en-US" sz="3200" dirty="0">
                <a:solidFill>
                  <a:schemeClr val="bg1"/>
                </a:solidFill>
                <a:latin typeface="Josefin Sans" pitchFamily="2" charset="0"/>
              </a:rPr>
              <a:t> o </a:t>
            </a:r>
            <a:r>
              <a:rPr lang="ro-RO" sz="3200" dirty="0">
                <a:solidFill>
                  <a:schemeClr val="bg1"/>
                </a:solidFill>
                <a:latin typeface="Josefin Sans" pitchFamily="2" charset="0"/>
              </a:rPr>
              <a:t>ambarcațiune cu niște funcțiuni demna de demonstrție</a:t>
            </a:r>
            <a:r>
              <a:rPr lang="en-US" sz="3200" dirty="0">
                <a:solidFill>
                  <a:schemeClr val="bg1"/>
                </a:solidFill>
                <a:latin typeface="Josefin Sans" pitchFamily="2" charset="0"/>
              </a:rPr>
              <a:t>.</a:t>
            </a:r>
          </a:p>
          <a:p>
            <a:pPr algn="l">
              <a:lnSpc>
                <a:spcPts val="4320"/>
              </a:lnSpc>
            </a:pPr>
            <a:r>
              <a:rPr lang="ro-RO" sz="3200" dirty="0">
                <a:solidFill>
                  <a:schemeClr val="bg1"/>
                </a:solidFill>
                <a:latin typeface="Josefin Sans" pitchFamily="2" charset="0"/>
              </a:rPr>
              <a:t>Bucățile</a:t>
            </a:r>
            <a:r>
              <a:rPr lang="en-US" sz="3200" dirty="0">
                <a:solidFill>
                  <a:schemeClr val="bg1"/>
                </a:solidFill>
                <a:latin typeface="Josefin Sans" pitchFamily="2" charset="0"/>
              </a:rPr>
              <a:t> au </a:t>
            </a:r>
            <a:r>
              <a:rPr lang="en-US" sz="3200" dirty="0" err="1">
                <a:solidFill>
                  <a:schemeClr val="bg1"/>
                </a:solidFill>
                <a:latin typeface="Josefin Sans" pitchFamily="2" charset="0"/>
              </a:rPr>
              <a:t>fost</a:t>
            </a:r>
            <a:r>
              <a:rPr lang="en-US" sz="3200" dirty="0">
                <a:solidFill>
                  <a:schemeClr val="bg1"/>
                </a:solidFill>
                <a:latin typeface="Josefin Sans" pitchFamily="2" charset="0"/>
              </a:rPr>
              <a:t> </a:t>
            </a:r>
            <a:r>
              <a:rPr lang="en-US" sz="3200" dirty="0" err="1">
                <a:solidFill>
                  <a:schemeClr val="bg1"/>
                </a:solidFill>
                <a:latin typeface="Josefin Sans" pitchFamily="2" charset="0"/>
              </a:rPr>
              <a:t>tăiate</a:t>
            </a:r>
            <a:r>
              <a:rPr lang="en-US" sz="3200" dirty="0">
                <a:solidFill>
                  <a:schemeClr val="bg1"/>
                </a:solidFill>
                <a:latin typeface="Josefin Sans" pitchFamily="2" charset="0"/>
              </a:rPr>
              <a:t> </a:t>
            </a:r>
            <a:r>
              <a:rPr lang="en-US" sz="3200" dirty="0" err="1">
                <a:solidFill>
                  <a:schemeClr val="bg1"/>
                </a:solidFill>
                <a:latin typeface="Josefin Sans" pitchFamily="2" charset="0"/>
              </a:rPr>
              <a:t>și</a:t>
            </a:r>
            <a:r>
              <a:rPr lang="en-US" sz="3200" dirty="0">
                <a:solidFill>
                  <a:schemeClr val="bg1"/>
                </a:solidFill>
                <a:latin typeface="Josefin Sans" pitchFamily="2" charset="0"/>
              </a:rPr>
              <a:t> </a:t>
            </a:r>
            <a:r>
              <a:rPr lang="en-US" sz="3200" dirty="0" err="1">
                <a:solidFill>
                  <a:schemeClr val="bg1"/>
                </a:solidFill>
                <a:latin typeface="Josefin Sans" pitchFamily="2" charset="0"/>
              </a:rPr>
              <a:t>modelate</a:t>
            </a:r>
            <a:r>
              <a:rPr lang="en-US" sz="3200" dirty="0">
                <a:solidFill>
                  <a:schemeClr val="bg1"/>
                </a:solidFill>
                <a:latin typeface="Josefin Sans" pitchFamily="2" charset="0"/>
              </a:rPr>
              <a:t> </a:t>
            </a:r>
            <a:r>
              <a:rPr lang="en-US" sz="3200" dirty="0" err="1">
                <a:solidFill>
                  <a:schemeClr val="bg1"/>
                </a:solidFill>
                <a:latin typeface="Josefin Sans" pitchFamily="2" charset="0"/>
              </a:rPr>
              <a:t>pentru</a:t>
            </a:r>
            <a:r>
              <a:rPr lang="en-US" sz="3200" dirty="0">
                <a:solidFill>
                  <a:schemeClr val="bg1"/>
                </a:solidFill>
                <a:latin typeface="Josefin Sans" pitchFamily="2" charset="0"/>
              </a:rPr>
              <a:t> a forma </a:t>
            </a:r>
            <a:r>
              <a:rPr lang="en-US" sz="3200" dirty="0" err="1">
                <a:solidFill>
                  <a:schemeClr val="bg1"/>
                </a:solidFill>
                <a:latin typeface="Josefin Sans" pitchFamily="2" charset="0"/>
              </a:rPr>
              <a:t>pereții</a:t>
            </a:r>
            <a:r>
              <a:rPr lang="en-US" sz="3200" dirty="0">
                <a:solidFill>
                  <a:schemeClr val="bg1"/>
                </a:solidFill>
                <a:latin typeface="Josefin Sans" pitchFamily="2" charset="0"/>
              </a:rPr>
              <a:t> </a:t>
            </a:r>
            <a:r>
              <a:rPr lang="en-US" sz="3200" dirty="0" err="1">
                <a:solidFill>
                  <a:schemeClr val="bg1"/>
                </a:solidFill>
                <a:latin typeface="Josefin Sans" pitchFamily="2" charset="0"/>
              </a:rPr>
              <a:t>și</a:t>
            </a:r>
            <a:r>
              <a:rPr lang="en-US" sz="3200" dirty="0">
                <a:solidFill>
                  <a:schemeClr val="bg1"/>
                </a:solidFill>
                <a:latin typeface="Josefin Sans" pitchFamily="2" charset="0"/>
              </a:rPr>
              <a:t> </a:t>
            </a:r>
            <a:r>
              <a:rPr lang="en-US" sz="3200" dirty="0" err="1">
                <a:solidFill>
                  <a:schemeClr val="bg1"/>
                </a:solidFill>
                <a:latin typeface="Josefin Sans" pitchFamily="2" charset="0"/>
              </a:rPr>
              <a:t>structura</a:t>
            </a:r>
            <a:r>
              <a:rPr lang="en-US" sz="3200" dirty="0">
                <a:solidFill>
                  <a:schemeClr val="bg1"/>
                </a:solidFill>
                <a:latin typeface="Josefin Sans" pitchFamily="2" charset="0"/>
              </a:rPr>
              <a:t> </a:t>
            </a:r>
            <a:r>
              <a:rPr lang="ro-RO" sz="3200" dirty="0">
                <a:solidFill>
                  <a:schemeClr val="bg1"/>
                </a:solidFill>
                <a:latin typeface="Josefin Sans" pitchFamily="2" charset="0"/>
              </a:rPr>
              <a:t>bărcii</a:t>
            </a:r>
            <a:r>
              <a:rPr lang="en-US" sz="3200" dirty="0">
                <a:solidFill>
                  <a:schemeClr val="bg1"/>
                </a:solidFill>
                <a:latin typeface="Josefin Sans" pitchFamily="2" charset="0"/>
              </a:rPr>
              <a:t>, cu </a:t>
            </a:r>
            <a:r>
              <a:rPr lang="ro-RO" sz="3200" dirty="0">
                <a:solidFill>
                  <a:schemeClr val="bg1"/>
                </a:solidFill>
                <a:latin typeface="Josefin Sans" pitchFamily="2" charset="0"/>
              </a:rPr>
              <a:t>locuri</a:t>
            </a:r>
            <a:r>
              <a:rPr lang="en-US" sz="3200" dirty="0">
                <a:solidFill>
                  <a:schemeClr val="bg1"/>
                </a:solidFill>
                <a:latin typeface="Josefin Sans" pitchFamily="2" charset="0"/>
              </a:rPr>
              <a:t> precise </a:t>
            </a:r>
            <a:r>
              <a:rPr lang="en-US" sz="3200" dirty="0" err="1">
                <a:solidFill>
                  <a:schemeClr val="bg1"/>
                </a:solidFill>
                <a:latin typeface="Josefin Sans" pitchFamily="2" charset="0"/>
              </a:rPr>
              <a:t>pentru</a:t>
            </a:r>
            <a:r>
              <a:rPr lang="en-US" sz="3200" dirty="0">
                <a:solidFill>
                  <a:schemeClr val="bg1"/>
                </a:solidFill>
                <a:latin typeface="Josefin Sans" pitchFamily="2" charset="0"/>
              </a:rPr>
              <a:t> </a:t>
            </a:r>
            <a:r>
              <a:rPr lang="en-US" sz="3200" dirty="0" err="1">
                <a:solidFill>
                  <a:schemeClr val="bg1"/>
                </a:solidFill>
                <a:latin typeface="Josefin Sans" pitchFamily="2" charset="0"/>
              </a:rPr>
              <a:t>integrarea</a:t>
            </a:r>
            <a:r>
              <a:rPr lang="en-US" sz="3200" dirty="0">
                <a:solidFill>
                  <a:schemeClr val="bg1"/>
                </a:solidFill>
                <a:latin typeface="Josefin Sans" pitchFamily="2" charset="0"/>
              </a:rPr>
              <a:t> </a:t>
            </a:r>
            <a:r>
              <a:rPr lang="en-US" sz="3200" dirty="0" err="1">
                <a:solidFill>
                  <a:schemeClr val="bg1"/>
                </a:solidFill>
                <a:latin typeface="Josefin Sans" pitchFamily="2" charset="0"/>
              </a:rPr>
              <a:t>senzorilor</a:t>
            </a:r>
            <a:r>
              <a:rPr lang="en-US" sz="3200" dirty="0">
                <a:solidFill>
                  <a:schemeClr val="bg1"/>
                </a:solidFill>
                <a:latin typeface="Josefin Sans" pitchFamily="2" charset="0"/>
              </a:rPr>
              <a:t> </a:t>
            </a:r>
            <a:r>
              <a:rPr lang="en-US" sz="3200" dirty="0" err="1">
                <a:solidFill>
                  <a:schemeClr val="bg1"/>
                </a:solidFill>
                <a:latin typeface="Josefin Sans" pitchFamily="2" charset="0"/>
              </a:rPr>
              <a:t>și</a:t>
            </a:r>
            <a:r>
              <a:rPr lang="en-US" sz="3200" dirty="0">
                <a:solidFill>
                  <a:schemeClr val="bg1"/>
                </a:solidFill>
                <a:latin typeface="Josefin Sans" pitchFamily="2" charset="0"/>
              </a:rPr>
              <a:t> </a:t>
            </a:r>
            <a:r>
              <a:rPr lang="en-US" sz="3200" dirty="0" err="1">
                <a:solidFill>
                  <a:schemeClr val="bg1"/>
                </a:solidFill>
                <a:latin typeface="Josefin Sans" pitchFamily="2" charset="0"/>
              </a:rPr>
              <a:t>actuatorilor</a:t>
            </a:r>
            <a:r>
              <a:rPr lang="en-US" sz="3200" dirty="0">
                <a:solidFill>
                  <a:schemeClr val="bg1"/>
                </a:solidFill>
                <a:latin typeface="Josefin Sans" pitchFamily="2" charset="0"/>
              </a:rPr>
              <a:t>. </a:t>
            </a:r>
            <a:r>
              <a:rPr lang="en-US" sz="3200" dirty="0" err="1">
                <a:solidFill>
                  <a:schemeClr val="bg1"/>
                </a:solidFill>
                <a:latin typeface="Josefin Sans" pitchFamily="2" charset="0"/>
              </a:rPr>
              <a:t>Aceste</a:t>
            </a:r>
            <a:r>
              <a:rPr lang="ro-RO" sz="3200" dirty="0">
                <a:solidFill>
                  <a:schemeClr val="bg1"/>
                </a:solidFill>
                <a:latin typeface="Josefin Sans" pitchFamily="2" charset="0"/>
              </a:rPr>
              <a:t>a </a:t>
            </a:r>
            <a:r>
              <a:rPr lang="en-US" sz="3200" dirty="0" err="1">
                <a:solidFill>
                  <a:schemeClr val="bg1"/>
                </a:solidFill>
                <a:latin typeface="Josefin Sans" pitchFamily="2" charset="0"/>
              </a:rPr>
              <a:t>asigură</a:t>
            </a:r>
            <a:r>
              <a:rPr lang="en-US" sz="3200" dirty="0">
                <a:solidFill>
                  <a:schemeClr val="bg1"/>
                </a:solidFill>
                <a:latin typeface="Josefin Sans" pitchFamily="2" charset="0"/>
              </a:rPr>
              <a:t> o </a:t>
            </a:r>
            <a:r>
              <a:rPr lang="en-US" sz="3200" dirty="0" err="1">
                <a:solidFill>
                  <a:schemeClr val="bg1"/>
                </a:solidFill>
                <a:latin typeface="Josefin Sans" pitchFamily="2" charset="0"/>
              </a:rPr>
              <a:t>montare</a:t>
            </a:r>
            <a:r>
              <a:rPr lang="en-US" sz="3200" dirty="0">
                <a:solidFill>
                  <a:schemeClr val="bg1"/>
                </a:solidFill>
                <a:latin typeface="Josefin Sans" pitchFamily="2" charset="0"/>
              </a:rPr>
              <a:t> </a:t>
            </a:r>
            <a:r>
              <a:rPr lang="en-US" sz="3200" dirty="0" err="1">
                <a:solidFill>
                  <a:schemeClr val="bg1"/>
                </a:solidFill>
                <a:latin typeface="Josefin Sans" pitchFamily="2" charset="0"/>
              </a:rPr>
              <a:t>sigură</a:t>
            </a:r>
            <a:r>
              <a:rPr lang="en-US" sz="3200" dirty="0">
                <a:solidFill>
                  <a:schemeClr val="bg1"/>
                </a:solidFill>
                <a:latin typeface="Josefin Sans" pitchFamily="2" charset="0"/>
              </a:rPr>
              <a:t> </a:t>
            </a:r>
            <a:r>
              <a:rPr lang="en-US" sz="3200" dirty="0" err="1">
                <a:solidFill>
                  <a:schemeClr val="bg1"/>
                </a:solidFill>
                <a:latin typeface="Josefin Sans" pitchFamily="2" charset="0"/>
              </a:rPr>
              <a:t>și</a:t>
            </a:r>
            <a:r>
              <a:rPr lang="en-US" sz="3200" dirty="0">
                <a:solidFill>
                  <a:schemeClr val="bg1"/>
                </a:solidFill>
                <a:latin typeface="Josefin Sans" pitchFamily="2" charset="0"/>
              </a:rPr>
              <a:t> </a:t>
            </a:r>
            <a:r>
              <a:rPr lang="en-US" sz="3200" dirty="0" err="1">
                <a:solidFill>
                  <a:schemeClr val="bg1"/>
                </a:solidFill>
                <a:latin typeface="Josefin Sans" pitchFamily="2" charset="0"/>
              </a:rPr>
              <a:t>estetică</a:t>
            </a:r>
            <a:r>
              <a:rPr lang="en-US" sz="3200" dirty="0">
                <a:solidFill>
                  <a:schemeClr val="bg1"/>
                </a:solidFill>
                <a:latin typeface="Josefin Sans" pitchFamily="2" charset="0"/>
              </a:rPr>
              <a:t>, </a:t>
            </a:r>
            <a:r>
              <a:rPr lang="en-US" sz="3200" dirty="0" err="1">
                <a:solidFill>
                  <a:schemeClr val="bg1"/>
                </a:solidFill>
                <a:latin typeface="Josefin Sans" pitchFamily="2" charset="0"/>
              </a:rPr>
              <a:t>oferind</a:t>
            </a:r>
            <a:r>
              <a:rPr lang="en-US" sz="3200" dirty="0">
                <a:solidFill>
                  <a:schemeClr val="bg1"/>
                </a:solidFill>
                <a:latin typeface="Josefin Sans" pitchFamily="2" charset="0"/>
              </a:rPr>
              <a:t> un aspect </a:t>
            </a:r>
            <a:r>
              <a:rPr lang="en-US" sz="3200" dirty="0" err="1">
                <a:solidFill>
                  <a:schemeClr val="bg1"/>
                </a:solidFill>
                <a:latin typeface="Josefin Sans" pitchFamily="2" charset="0"/>
              </a:rPr>
              <a:t>îngrijit</a:t>
            </a:r>
            <a:r>
              <a:rPr lang="en-US" sz="3200" dirty="0">
                <a:solidFill>
                  <a:schemeClr val="bg1"/>
                </a:solidFill>
                <a:latin typeface="Josefin Sans" pitchFamily="2" charset="0"/>
              </a:rPr>
              <a:t> </a:t>
            </a:r>
            <a:r>
              <a:rPr lang="en-US" sz="3200" dirty="0" err="1">
                <a:solidFill>
                  <a:schemeClr val="bg1"/>
                </a:solidFill>
                <a:latin typeface="Josefin Sans" pitchFamily="2" charset="0"/>
              </a:rPr>
              <a:t>și</a:t>
            </a:r>
            <a:r>
              <a:rPr lang="en-US" sz="3200" dirty="0">
                <a:solidFill>
                  <a:schemeClr val="bg1"/>
                </a:solidFill>
                <a:latin typeface="Josefin Sans" pitchFamily="2" charset="0"/>
              </a:rPr>
              <a:t> </a:t>
            </a:r>
            <a:r>
              <a:rPr lang="en-US" sz="3200" dirty="0" err="1">
                <a:solidFill>
                  <a:schemeClr val="bg1"/>
                </a:solidFill>
                <a:latin typeface="Josefin Sans" pitchFamily="2" charset="0"/>
              </a:rPr>
              <a:t>profesional</a:t>
            </a:r>
            <a:r>
              <a:rPr lang="en-US" sz="3200" dirty="0">
                <a:solidFill>
                  <a:schemeClr val="bg1"/>
                </a:solidFill>
                <a:latin typeface="Josefin Sans" pitchFamily="2" charset="0"/>
              </a:rPr>
              <a:t>.</a:t>
            </a:r>
          </a:p>
        </p:txBody>
      </p:sp>
    </p:spTree>
    <p:extLst>
      <p:ext uri="{BB962C8B-B14F-4D97-AF65-F5344CB8AC3E}">
        <p14:creationId xmlns:p14="http://schemas.microsoft.com/office/powerpoint/2010/main" val="494943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D28C3BDA-2507-9A0A-3591-6D001C4F94A3}"/>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6C19980A-9A2D-5BB4-33FC-0612DE327C34}"/>
              </a:ext>
            </a:extLst>
          </p:cNvPr>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a:extLst>
              <a:ext uri="{FF2B5EF4-FFF2-40B4-BE49-F238E27FC236}">
                <a16:creationId xmlns:a16="http://schemas.microsoft.com/office/drawing/2014/main" id="{67A26433-82D2-332D-74D4-4B2752551172}"/>
              </a:ext>
            </a:extLst>
          </p:cNvPr>
          <p:cNvGrpSpPr/>
          <p:nvPr/>
        </p:nvGrpSpPr>
        <p:grpSpPr>
          <a:xfrm>
            <a:off x="1028700" y="493395"/>
            <a:ext cx="16230600" cy="573405"/>
            <a:chOff x="0" y="0"/>
            <a:chExt cx="21640800" cy="764540"/>
          </a:xfrm>
        </p:grpSpPr>
        <p:sp>
          <p:nvSpPr>
            <p:cNvPr id="9" name="AutoShape 9">
              <a:extLst>
                <a:ext uri="{FF2B5EF4-FFF2-40B4-BE49-F238E27FC236}">
                  <a16:creationId xmlns:a16="http://schemas.microsoft.com/office/drawing/2014/main" id="{F8BB2B31-DCA7-8450-F351-662C0C222021}"/>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a:extLst>
                <a:ext uri="{FF2B5EF4-FFF2-40B4-BE49-F238E27FC236}">
                  <a16:creationId xmlns:a16="http://schemas.microsoft.com/office/drawing/2014/main" id="{7EA003E2-85A9-78E0-A01A-AD3853388F35}"/>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a:extLst>
                <a:ext uri="{FF2B5EF4-FFF2-40B4-BE49-F238E27FC236}">
                  <a16:creationId xmlns:a16="http://schemas.microsoft.com/office/drawing/2014/main" id="{C1E27F5A-7D4C-77DF-1D79-167636104404}"/>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4" name="TextBox 14">
            <a:extLst>
              <a:ext uri="{FF2B5EF4-FFF2-40B4-BE49-F238E27FC236}">
                <a16:creationId xmlns:a16="http://schemas.microsoft.com/office/drawing/2014/main" id="{3AC22D86-0585-7BAD-570E-16E5287D5F1C}"/>
              </a:ext>
            </a:extLst>
          </p:cNvPr>
          <p:cNvSpPr txBox="1"/>
          <p:nvPr/>
        </p:nvSpPr>
        <p:spPr>
          <a:xfrm>
            <a:off x="951354" y="2300484"/>
            <a:ext cx="6668646" cy="6155531"/>
          </a:xfrm>
          <a:prstGeom prst="rect">
            <a:avLst/>
          </a:prstGeom>
        </p:spPr>
        <p:txBody>
          <a:bodyPr wrap="square" lIns="0" tIns="0" rIns="0" bIns="0" rtlCol="0" anchor="t">
            <a:spAutoFit/>
          </a:bodyPr>
          <a:lstStyle/>
          <a:p>
            <a:r>
              <a:rPr lang="ro-RO" sz="4000" dirty="0">
                <a:solidFill>
                  <a:schemeClr val="bg1"/>
                </a:solidFill>
                <a:effectLst/>
                <a:latin typeface="Josefin Sans" pitchFamily="2" charset="0"/>
                <a:ea typeface="Calibri" panose="020F0502020204030204" pitchFamily="34" charset="0"/>
                <a:cs typeface="Times New Roman" panose="02020603050405020304" pitchFamily="18" charset="0"/>
              </a:rPr>
              <a:t>Pentru a ajunge la produsul final, am avut nevoie de diverse modificări; de la planul pe hârtie, la aducerea acestuia la scară, la alte probleme de modelare a spumei EVA, AquaSense a avut un parcurs plin de obstacole, însă rezultatul a meritat toate eforturile.</a:t>
            </a:r>
            <a:endParaRPr lang="en-US" sz="4400" dirty="0">
              <a:solidFill>
                <a:schemeClr val="bg1"/>
              </a:solidFill>
              <a:effectLst/>
              <a:latin typeface="Josefin Sans" pitchFamily="2"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A1ECC89C-2421-4034-3095-43AED2F252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835" r="4301"/>
          <a:stretch/>
        </p:blipFill>
        <p:spPr bwMode="auto">
          <a:xfrm>
            <a:off x="8077200" y="2584299"/>
            <a:ext cx="9610203" cy="6096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4197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5392FBDD-69B8-A91F-7199-A70A308AA2F0}"/>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A3505061-0C09-8E5B-8D8F-0A682FD62185}"/>
              </a:ext>
            </a:extLst>
          </p:cNvPr>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a:extLst>
              <a:ext uri="{FF2B5EF4-FFF2-40B4-BE49-F238E27FC236}">
                <a16:creationId xmlns:a16="http://schemas.microsoft.com/office/drawing/2014/main" id="{67ACD1DF-856C-F457-A723-2A7A1D73374F}"/>
              </a:ext>
            </a:extLst>
          </p:cNvPr>
          <p:cNvGrpSpPr/>
          <p:nvPr/>
        </p:nvGrpSpPr>
        <p:grpSpPr>
          <a:xfrm>
            <a:off x="1028700" y="493395"/>
            <a:ext cx="16230600" cy="573405"/>
            <a:chOff x="0" y="0"/>
            <a:chExt cx="21640800" cy="764540"/>
          </a:xfrm>
        </p:grpSpPr>
        <p:sp>
          <p:nvSpPr>
            <p:cNvPr id="9" name="AutoShape 9">
              <a:extLst>
                <a:ext uri="{FF2B5EF4-FFF2-40B4-BE49-F238E27FC236}">
                  <a16:creationId xmlns:a16="http://schemas.microsoft.com/office/drawing/2014/main" id="{DCE5BE59-9CDD-4D1B-7B66-43156E4E2C7E}"/>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a:extLst>
                <a:ext uri="{FF2B5EF4-FFF2-40B4-BE49-F238E27FC236}">
                  <a16:creationId xmlns:a16="http://schemas.microsoft.com/office/drawing/2014/main" id="{347876C9-A578-78B5-FFBF-89D47ED3DD38}"/>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a:extLst>
                <a:ext uri="{FF2B5EF4-FFF2-40B4-BE49-F238E27FC236}">
                  <a16:creationId xmlns:a16="http://schemas.microsoft.com/office/drawing/2014/main" id="{17336490-0A1F-2C38-6734-66B27F1C2C8D}"/>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4" name="TextBox 14">
            <a:extLst>
              <a:ext uri="{FF2B5EF4-FFF2-40B4-BE49-F238E27FC236}">
                <a16:creationId xmlns:a16="http://schemas.microsoft.com/office/drawing/2014/main" id="{1A88058D-143A-ADDD-2596-F22217E0B706}"/>
              </a:ext>
            </a:extLst>
          </p:cNvPr>
          <p:cNvSpPr txBox="1"/>
          <p:nvPr/>
        </p:nvSpPr>
        <p:spPr>
          <a:xfrm>
            <a:off x="951354" y="2300485"/>
            <a:ext cx="7278246" cy="6155531"/>
          </a:xfrm>
          <a:prstGeom prst="rect">
            <a:avLst/>
          </a:prstGeom>
        </p:spPr>
        <p:txBody>
          <a:bodyPr wrap="square" lIns="0" tIns="0" rIns="0" bIns="0" rtlCol="0" anchor="t">
            <a:spAutoFit/>
          </a:bodyPr>
          <a:lstStyle/>
          <a:p>
            <a:r>
              <a:rPr lang="ro-RO" sz="4000" dirty="0">
                <a:solidFill>
                  <a:schemeClr val="bg1"/>
                </a:solidFill>
                <a:effectLst/>
                <a:latin typeface="Josefin Sans" pitchFamily="2" charset="0"/>
                <a:ea typeface="Calibri" panose="020F0502020204030204" pitchFamily="34" charset="0"/>
                <a:cs typeface="Times New Roman" panose="02020603050405020304" pitchFamily="18" charset="0"/>
              </a:rPr>
              <a:t>Pe lângă carcasa realizată din spuma EVA, AquaSense dispune de o multitudine de detalii ce redau utilitatea și autenticitatea proiectului.</a:t>
            </a:r>
          </a:p>
          <a:p>
            <a:r>
              <a:rPr lang="ro-RO" sz="4000" dirty="0">
                <a:solidFill>
                  <a:schemeClr val="bg1"/>
                </a:solidFill>
                <a:latin typeface="Josefin Sans" pitchFamily="2" charset="0"/>
                <a:ea typeface="Calibri" panose="020F0502020204030204" pitchFamily="34" charset="0"/>
                <a:cs typeface="Times New Roman" panose="02020603050405020304" pitchFamily="18" charset="0"/>
              </a:rPr>
              <a:t>Plasele de pescuit precum și lada de depozitare a capturii au fost instalate pentru a evidenția faptul că prototipul este ancorat în realitate.</a:t>
            </a:r>
            <a:endParaRPr lang="en-US" sz="4400" dirty="0">
              <a:solidFill>
                <a:schemeClr val="bg1"/>
              </a:solidFill>
              <a:effectLst/>
              <a:latin typeface="Josefin Sans" pitchFamily="2"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6EA83511-D6CB-FB25-9A0F-A04CE498AF13}"/>
              </a:ext>
            </a:extLst>
          </p:cNvPr>
          <p:cNvPicPr>
            <a:picLocks noChangeAspect="1"/>
          </p:cNvPicPr>
          <p:nvPr/>
        </p:nvPicPr>
        <p:blipFill rotWithShape="1">
          <a:blip r:embed="rId4">
            <a:extLst>
              <a:ext uri="{28A0092B-C50C-407E-A947-70E740481C1C}">
                <a14:useLocalDpi xmlns:a14="http://schemas.microsoft.com/office/drawing/2010/main" val="0"/>
              </a:ext>
            </a:extLst>
          </a:blip>
          <a:srcRect l="2561" r="23263"/>
          <a:stretch/>
        </p:blipFill>
        <p:spPr bwMode="auto">
          <a:xfrm>
            <a:off x="8229600" y="2300485"/>
            <a:ext cx="9029700" cy="687224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44497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2F277176-40EB-A418-EFCA-FC498E826F5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4BC7DE6-E1B3-8A5E-1C63-16E322855D5F}"/>
              </a:ext>
            </a:extLst>
          </p:cNvPr>
          <p:cNvGrpSpPr/>
          <p:nvPr/>
        </p:nvGrpSpPr>
        <p:grpSpPr>
          <a:xfrm>
            <a:off x="1028700" y="493395"/>
            <a:ext cx="16230600" cy="573405"/>
            <a:chOff x="0" y="0"/>
            <a:chExt cx="21640800" cy="764540"/>
          </a:xfrm>
        </p:grpSpPr>
        <p:sp>
          <p:nvSpPr>
            <p:cNvPr id="3" name="AutoShape 3">
              <a:extLst>
                <a:ext uri="{FF2B5EF4-FFF2-40B4-BE49-F238E27FC236}">
                  <a16:creationId xmlns:a16="http://schemas.microsoft.com/office/drawing/2014/main" id="{EAA59832-3167-6E74-8033-C78AC645BF60}"/>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4" name="TextBox 4">
              <a:extLst>
                <a:ext uri="{FF2B5EF4-FFF2-40B4-BE49-F238E27FC236}">
                  <a16:creationId xmlns:a16="http://schemas.microsoft.com/office/drawing/2014/main" id="{1E5D53C8-A997-3942-34FD-EA45F2C10899}"/>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5" name="TextBox 5">
              <a:extLst>
                <a:ext uri="{FF2B5EF4-FFF2-40B4-BE49-F238E27FC236}">
                  <a16:creationId xmlns:a16="http://schemas.microsoft.com/office/drawing/2014/main" id="{F2828747-2940-08C9-EDB2-87EFD3FA455E}"/>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22" name="TextBox 22">
            <a:extLst>
              <a:ext uri="{FF2B5EF4-FFF2-40B4-BE49-F238E27FC236}">
                <a16:creationId xmlns:a16="http://schemas.microsoft.com/office/drawing/2014/main" id="{326E7C47-F29E-816A-F3B6-E3FA6D4B87CA}"/>
              </a:ext>
            </a:extLst>
          </p:cNvPr>
          <p:cNvSpPr txBox="1"/>
          <p:nvPr/>
        </p:nvSpPr>
        <p:spPr>
          <a:xfrm>
            <a:off x="12981268" y="4765649"/>
            <a:ext cx="3377766" cy="4880469"/>
          </a:xfrm>
          <a:prstGeom prst="rect">
            <a:avLst/>
          </a:prstGeom>
        </p:spPr>
        <p:txBody>
          <a:bodyPr lIns="50800" tIns="50800" rIns="50800" bIns="50800" rtlCol="0" anchor="ctr"/>
          <a:lstStyle/>
          <a:p>
            <a:pPr algn="ctr">
              <a:lnSpc>
                <a:spcPts val="2520"/>
              </a:lnSpc>
            </a:pPr>
            <a:endParaRPr dirty="0"/>
          </a:p>
        </p:txBody>
      </p:sp>
      <p:sp>
        <p:nvSpPr>
          <p:cNvPr id="40" name="Freeform 40">
            <a:extLst>
              <a:ext uri="{FF2B5EF4-FFF2-40B4-BE49-F238E27FC236}">
                <a16:creationId xmlns:a16="http://schemas.microsoft.com/office/drawing/2014/main" id="{0459850B-F9DC-8F84-4817-F35E1ABEF08A}"/>
              </a:ext>
            </a:extLst>
          </p:cNvPr>
          <p:cNvSpPr/>
          <p:nvPr/>
        </p:nvSpPr>
        <p:spPr>
          <a:xfrm>
            <a:off x="14234705" y="4083336"/>
            <a:ext cx="870892" cy="840806"/>
          </a:xfrm>
          <a:custGeom>
            <a:avLst/>
            <a:gdLst/>
            <a:ahLst/>
            <a:cxnLst/>
            <a:rect l="l" t="t" r="r" b="b"/>
            <a:pathLst>
              <a:path w="870892" h="840806">
                <a:moveTo>
                  <a:pt x="0" y="0"/>
                </a:moveTo>
                <a:lnTo>
                  <a:pt x="870892" y="0"/>
                </a:lnTo>
                <a:lnTo>
                  <a:pt x="870892" y="840807"/>
                </a:lnTo>
                <a:lnTo>
                  <a:pt x="0" y="8408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TextBox 41">
            <a:extLst>
              <a:ext uri="{FF2B5EF4-FFF2-40B4-BE49-F238E27FC236}">
                <a16:creationId xmlns:a16="http://schemas.microsoft.com/office/drawing/2014/main" id="{D733C4B2-4CA1-7DE1-2C26-CE86E46B1420}"/>
              </a:ext>
            </a:extLst>
          </p:cNvPr>
          <p:cNvSpPr txBox="1"/>
          <p:nvPr/>
        </p:nvSpPr>
        <p:spPr>
          <a:xfrm>
            <a:off x="342900" y="3482081"/>
            <a:ext cx="17602200" cy="3539430"/>
          </a:xfrm>
          <a:prstGeom prst="rect">
            <a:avLst/>
          </a:prstGeom>
        </p:spPr>
        <p:txBody>
          <a:bodyPr wrap="square" lIns="0" tIns="0" rIns="0" bIns="0" rtlCol="0" anchor="t">
            <a:spAutoFit/>
          </a:bodyPr>
          <a:lstStyle/>
          <a:p>
            <a:pPr algn="ctr"/>
            <a:r>
              <a:rPr lang="ro-RO" sz="11500" b="1" dirty="0">
                <a:solidFill>
                  <a:srgbClr val="FFFDFC"/>
                </a:solidFill>
                <a:latin typeface="Josefin Sans Bold"/>
                <a:ea typeface="Josefin Sans Bold"/>
                <a:cs typeface="Josefin Sans Bold"/>
                <a:sym typeface="Josefin Sans Bold"/>
              </a:rPr>
              <a:t>MULȚUMIM </a:t>
            </a:r>
          </a:p>
          <a:p>
            <a:pPr algn="ctr"/>
            <a:r>
              <a:rPr lang="ro-RO" sz="11500" b="1" dirty="0">
                <a:solidFill>
                  <a:srgbClr val="FFFDFC"/>
                </a:solidFill>
                <a:latin typeface="Josefin Sans Bold"/>
                <a:ea typeface="Josefin Sans Bold"/>
                <a:cs typeface="Josefin Sans Bold"/>
                <a:sym typeface="Josefin Sans Bold"/>
              </a:rPr>
              <a:t>PENTRU ATENȚIE!</a:t>
            </a:r>
            <a:endParaRPr lang="en-US" sz="11500" b="1" dirty="0">
              <a:solidFill>
                <a:srgbClr val="FFFDFC"/>
              </a:solidFill>
              <a:latin typeface="Josefin Sans Bold"/>
              <a:ea typeface="Josefin Sans Bold"/>
              <a:cs typeface="Josefin Sans Bold"/>
              <a:sym typeface="Josefin Sans Bold"/>
            </a:endParaRPr>
          </a:p>
        </p:txBody>
      </p:sp>
      <p:sp>
        <p:nvSpPr>
          <p:cNvPr id="42" name="TextBox 42">
            <a:extLst>
              <a:ext uri="{FF2B5EF4-FFF2-40B4-BE49-F238E27FC236}">
                <a16:creationId xmlns:a16="http://schemas.microsoft.com/office/drawing/2014/main" id="{4F804A9F-35C4-B559-01C2-36AC46FCAFB7}"/>
              </a:ext>
            </a:extLst>
          </p:cNvPr>
          <p:cNvSpPr txBox="1"/>
          <p:nvPr/>
        </p:nvSpPr>
        <p:spPr>
          <a:xfrm>
            <a:off x="5029200" y="8185319"/>
            <a:ext cx="2514418" cy="340478"/>
          </a:xfrm>
          <a:prstGeom prst="rect">
            <a:avLst/>
          </a:prstGeom>
        </p:spPr>
        <p:txBody>
          <a:bodyPr lIns="0" tIns="0" rIns="0" bIns="0" rtlCol="0" anchor="t">
            <a:spAutoFit/>
          </a:bodyPr>
          <a:lstStyle/>
          <a:p>
            <a:pPr algn="ctr">
              <a:lnSpc>
                <a:spcPts val="2730"/>
              </a:lnSpc>
            </a:pPr>
            <a:r>
              <a:rPr lang="en-US" sz="2100" dirty="0">
                <a:solidFill>
                  <a:srgbClr val="FFFFFF"/>
                </a:solidFill>
                <a:latin typeface="Josefin Sans"/>
                <a:ea typeface="Josefin Sans"/>
                <a:cs typeface="Josefin Sans"/>
                <a:sym typeface="Josefin Sans"/>
              </a:rPr>
              <a:t>. </a:t>
            </a:r>
          </a:p>
        </p:txBody>
      </p:sp>
      <p:sp>
        <p:nvSpPr>
          <p:cNvPr id="44" name="TextBox 44">
            <a:extLst>
              <a:ext uri="{FF2B5EF4-FFF2-40B4-BE49-F238E27FC236}">
                <a16:creationId xmlns:a16="http://schemas.microsoft.com/office/drawing/2014/main" id="{871C4083-29FF-4702-C5B1-3FE200FD1240}"/>
              </a:ext>
            </a:extLst>
          </p:cNvPr>
          <p:cNvSpPr txBox="1"/>
          <p:nvPr/>
        </p:nvSpPr>
        <p:spPr>
          <a:xfrm>
            <a:off x="1636153" y="2855852"/>
            <a:ext cx="2514418" cy="340478"/>
          </a:xfrm>
          <a:prstGeom prst="rect">
            <a:avLst/>
          </a:prstGeom>
        </p:spPr>
        <p:txBody>
          <a:bodyPr lIns="0" tIns="0" rIns="0" bIns="0" rtlCol="0" anchor="t">
            <a:spAutoFit/>
          </a:bodyPr>
          <a:lstStyle/>
          <a:p>
            <a:pPr algn="ctr">
              <a:lnSpc>
                <a:spcPts val="2730"/>
              </a:lnSpc>
            </a:pPr>
            <a:r>
              <a:rPr lang="en-US" sz="2100" dirty="0">
                <a:solidFill>
                  <a:srgbClr val="FFFFFF"/>
                </a:solidFill>
                <a:latin typeface="Josefin Sans"/>
                <a:ea typeface="Josefin Sans"/>
                <a:cs typeface="Josefin Sans"/>
                <a:sym typeface="Josefin Sans"/>
              </a:rPr>
              <a:t>. </a:t>
            </a:r>
          </a:p>
        </p:txBody>
      </p:sp>
      <p:sp>
        <p:nvSpPr>
          <p:cNvPr id="45" name="TextBox 45">
            <a:extLst>
              <a:ext uri="{FF2B5EF4-FFF2-40B4-BE49-F238E27FC236}">
                <a16:creationId xmlns:a16="http://schemas.microsoft.com/office/drawing/2014/main" id="{2FC95C46-C6BF-E1F0-8C96-F693665670FA}"/>
              </a:ext>
            </a:extLst>
          </p:cNvPr>
          <p:cNvSpPr txBox="1"/>
          <p:nvPr/>
        </p:nvSpPr>
        <p:spPr>
          <a:xfrm>
            <a:off x="11464879" y="8185319"/>
            <a:ext cx="2514418" cy="340478"/>
          </a:xfrm>
          <a:prstGeom prst="rect">
            <a:avLst/>
          </a:prstGeom>
        </p:spPr>
        <p:txBody>
          <a:bodyPr lIns="0" tIns="0" rIns="0" bIns="0" rtlCol="0" anchor="t">
            <a:spAutoFit/>
          </a:bodyPr>
          <a:lstStyle/>
          <a:p>
            <a:pPr algn="ctr">
              <a:lnSpc>
                <a:spcPts val="2730"/>
              </a:lnSpc>
            </a:pPr>
            <a:r>
              <a:rPr lang="en-US" sz="2100" dirty="0">
                <a:solidFill>
                  <a:srgbClr val="FFFFFF"/>
                </a:solidFill>
                <a:latin typeface="Josefin Sans"/>
                <a:ea typeface="Josefin Sans"/>
                <a:cs typeface="Josefin Sans"/>
                <a:sym typeface="Josefin Sans"/>
              </a:rPr>
              <a:t>. </a:t>
            </a:r>
          </a:p>
        </p:txBody>
      </p:sp>
      <p:sp>
        <p:nvSpPr>
          <p:cNvPr id="49" name="TextBox 49">
            <a:extLst>
              <a:ext uri="{FF2B5EF4-FFF2-40B4-BE49-F238E27FC236}">
                <a16:creationId xmlns:a16="http://schemas.microsoft.com/office/drawing/2014/main" id="{67EE91C4-E32D-AF1E-B009-374BE05A5CBA}"/>
              </a:ext>
            </a:extLst>
          </p:cNvPr>
          <p:cNvSpPr txBox="1"/>
          <p:nvPr/>
        </p:nvSpPr>
        <p:spPr>
          <a:xfrm>
            <a:off x="4734578" y="2045568"/>
            <a:ext cx="13413710" cy="340478"/>
          </a:xfrm>
          <a:prstGeom prst="rect">
            <a:avLst/>
          </a:prstGeom>
        </p:spPr>
        <p:txBody>
          <a:bodyPr wrap="square" lIns="0" tIns="0" rIns="0" bIns="0" rtlCol="0" anchor="t">
            <a:spAutoFit/>
          </a:bodyPr>
          <a:lstStyle/>
          <a:p>
            <a:pPr algn="ctr">
              <a:lnSpc>
                <a:spcPts val="2730"/>
              </a:lnSpc>
            </a:pPr>
            <a:r>
              <a:rPr lang="en-US" sz="2100" dirty="0">
                <a:solidFill>
                  <a:srgbClr val="FFFFFF"/>
                </a:solidFill>
                <a:latin typeface="Josefin Sans"/>
                <a:ea typeface="Josefin Sans"/>
                <a:cs typeface="Josefin Sans"/>
                <a:sym typeface="Josefin Sans"/>
              </a:rPr>
              <a:t>.</a:t>
            </a:r>
          </a:p>
        </p:txBody>
      </p:sp>
      <p:sp>
        <p:nvSpPr>
          <p:cNvPr id="6" name="TextBox 45">
            <a:extLst>
              <a:ext uri="{FF2B5EF4-FFF2-40B4-BE49-F238E27FC236}">
                <a16:creationId xmlns:a16="http://schemas.microsoft.com/office/drawing/2014/main" id="{01BAD5E0-90A0-9769-5F1C-3AAE630895EE}"/>
              </a:ext>
            </a:extLst>
          </p:cNvPr>
          <p:cNvSpPr txBox="1"/>
          <p:nvPr/>
        </p:nvSpPr>
        <p:spPr>
          <a:xfrm>
            <a:off x="14800192" y="4046742"/>
            <a:ext cx="2514418" cy="340478"/>
          </a:xfrm>
          <a:prstGeom prst="rect">
            <a:avLst/>
          </a:prstGeom>
        </p:spPr>
        <p:txBody>
          <a:bodyPr lIns="0" tIns="0" rIns="0" bIns="0" rtlCol="0" anchor="t">
            <a:spAutoFit/>
          </a:bodyPr>
          <a:lstStyle/>
          <a:p>
            <a:pPr algn="ctr">
              <a:lnSpc>
                <a:spcPts val="2730"/>
              </a:lnSpc>
            </a:pPr>
            <a:r>
              <a:rPr lang="en-US" sz="2100" dirty="0">
                <a:solidFill>
                  <a:srgbClr val="FFFFFF"/>
                </a:solidFill>
                <a:latin typeface="Josefin Sans"/>
                <a:ea typeface="Josefin Sans"/>
                <a:cs typeface="Josefin Sans"/>
                <a:sym typeface="Josefin Sans"/>
              </a:rPr>
              <a:t>. </a:t>
            </a:r>
          </a:p>
        </p:txBody>
      </p:sp>
      <p:sp>
        <p:nvSpPr>
          <p:cNvPr id="7" name="TextBox 45">
            <a:extLst>
              <a:ext uri="{FF2B5EF4-FFF2-40B4-BE49-F238E27FC236}">
                <a16:creationId xmlns:a16="http://schemas.microsoft.com/office/drawing/2014/main" id="{B1644666-E78B-6971-8256-3E4AB1A4AD78}"/>
              </a:ext>
            </a:extLst>
          </p:cNvPr>
          <p:cNvSpPr txBox="1"/>
          <p:nvPr/>
        </p:nvSpPr>
        <p:spPr>
          <a:xfrm>
            <a:off x="36342" y="6057900"/>
            <a:ext cx="2514418" cy="340478"/>
          </a:xfrm>
          <a:prstGeom prst="rect">
            <a:avLst/>
          </a:prstGeom>
        </p:spPr>
        <p:txBody>
          <a:bodyPr lIns="0" tIns="0" rIns="0" bIns="0" rtlCol="0" anchor="t">
            <a:spAutoFit/>
          </a:bodyPr>
          <a:lstStyle/>
          <a:p>
            <a:pPr algn="ctr">
              <a:lnSpc>
                <a:spcPts val="2730"/>
              </a:lnSpc>
            </a:pPr>
            <a:r>
              <a:rPr lang="en-US" sz="2100" dirty="0">
                <a:solidFill>
                  <a:srgbClr val="FFFFFF"/>
                </a:solidFill>
                <a:latin typeface="Josefin Sans"/>
                <a:ea typeface="Josefin Sans"/>
                <a:cs typeface="Josefin Sans"/>
                <a:sym typeface="Josefin Sans"/>
              </a:rPr>
              <a:t>. </a:t>
            </a:r>
          </a:p>
        </p:txBody>
      </p:sp>
    </p:spTree>
    <p:extLst>
      <p:ext uri="{BB962C8B-B14F-4D97-AF65-F5344CB8AC3E}">
        <p14:creationId xmlns:p14="http://schemas.microsoft.com/office/powerpoint/2010/main" val="152245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p:cNvGrpSpPr/>
        <p:nvPr/>
      </p:nvGrpSpPr>
      <p:grpSpPr>
        <a:xfrm>
          <a:off x="0" y="0"/>
          <a:ext cx="0" cy="0"/>
          <a:chOff x="0" y="0"/>
          <a:chExt cx="0" cy="0"/>
        </a:xfrm>
      </p:grpSpPr>
      <p:sp>
        <p:nvSpPr>
          <p:cNvPr id="2" name="TextBox 2"/>
          <p:cNvSpPr txBox="1"/>
          <p:nvPr/>
        </p:nvSpPr>
        <p:spPr>
          <a:xfrm>
            <a:off x="3377480" y="2605456"/>
            <a:ext cx="11533039" cy="324612"/>
          </a:xfrm>
          <a:prstGeom prst="rect">
            <a:avLst/>
          </a:prstGeom>
        </p:spPr>
        <p:txBody>
          <a:bodyPr lIns="0" tIns="0" rIns="0" bIns="0" rtlCol="0" anchor="t">
            <a:spAutoFit/>
          </a:bodyPr>
          <a:lstStyle/>
          <a:p>
            <a:pPr marL="0" lvl="1" indent="0" algn="ctr">
              <a:lnSpc>
                <a:spcPts val="2683"/>
              </a:lnSpc>
            </a:pPr>
            <a:r>
              <a:rPr lang="en-US" sz="2199">
                <a:solidFill>
                  <a:srgbClr val="FFFFFF"/>
                </a:solidFill>
                <a:latin typeface="Canva Sans"/>
                <a:ea typeface="Canva Sans"/>
                <a:cs typeface="Canva Sans"/>
                <a:sym typeface="Canva Sans"/>
              </a:rPr>
              <a:t>This presentation template is free for everyone to use thanks to the following:</a:t>
            </a:r>
          </a:p>
        </p:txBody>
      </p:sp>
      <p:sp>
        <p:nvSpPr>
          <p:cNvPr id="3" name="TextBox 3"/>
          <p:cNvSpPr txBox="1"/>
          <p:nvPr/>
        </p:nvSpPr>
        <p:spPr>
          <a:xfrm>
            <a:off x="7108732" y="8257423"/>
            <a:ext cx="4070535" cy="421513"/>
          </a:xfrm>
          <a:prstGeom prst="rect">
            <a:avLst/>
          </a:prstGeom>
        </p:spPr>
        <p:txBody>
          <a:bodyPr lIns="0" tIns="0" rIns="0" bIns="0" rtlCol="0" anchor="t">
            <a:spAutoFit/>
          </a:bodyPr>
          <a:lstStyle/>
          <a:p>
            <a:pPr marL="0" lvl="1" indent="0" algn="ctr">
              <a:lnSpc>
                <a:spcPts val="3415"/>
              </a:lnSpc>
            </a:pPr>
            <a:r>
              <a:rPr lang="en-US" sz="2799" b="1" i="1">
                <a:solidFill>
                  <a:srgbClr val="FFFFFF"/>
                </a:solidFill>
                <a:latin typeface="Canva Sans Bold Italics"/>
                <a:ea typeface="Canva Sans Bold Italics"/>
                <a:cs typeface="Canva Sans Bold Italics"/>
                <a:sym typeface="Canva Sans Bold Italics"/>
              </a:rPr>
              <a:t>Happy designing!</a:t>
            </a:r>
          </a:p>
        </p:txBody>
      </p:sp>
      <p:sp>
        <p:nvSpPr>
          <p:cNvPr id="4" name="TextBox 4"/>
          <p:cNvSpPr txBox="1"/>
          <p:nvPr/>
        </p:nvSpPr>
        <p:spPr>
          <a:xfrm>
            <a:off x="4210005" y="5279512"/>
            <a:ext cx="9867990" cy="3092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Canva Sans"/>
                <a:ea typeface="Canva Sans"/>
                <a:cs typeface="Canva Sans"/>
                <a:sym typeface="Canva Sans"/>
              </a:rPr>
              <a:t>for the presentation template</a:t>
            </a:r>
          </a:p>
        </p:txBody>
      </p:sp>
      <p:sp>
        <p:nvSpPr>
          <p:cNvPr id="5" name="TextBox 5"/>
          <p:cNvSpPr txBox="1"/>
          <p:nvPr/>
        </p:nvSpPr>
        <p:spPr>
          <a:xfrm>
            <a:off x="4210005" y="7014728"/>
            <a:ext cx="9867990" cy="309245"/>
          </a:xfrm>
          <a:prstGeom prst="rect">
            <a:avLst/>
          </a:prstGeom>
        </p:spPr>
        <p:txBody>
          <a:bodyPr lIns="0" tIns="0" rIns="0" bIns="0" rtlCol="0" anchor="t">
            <a:spAutoFit/>
          </a:bodyPr>
          <a:lstStyle/>
          <a:p>
            <a:pPr marL="0" lvl="1" indent="0" algn="ctr">
              <a:lnSpc>
                <a:spcPts val="2440"/>
              </a:lnSpc>
            </a:pPr>
            <a:r>
              <a:rPr lang="en-US" sz="2000">
                <a:solidFill>
                  <a:srgbClr val="FFFFFF"/>
                </a:solidFill>
                <a:latin typeface="Canva Sans"/>
                <a:ea typeface="Canva Sans"/>
                <a:cs typeface="Canva Sans"/>
                <a:sym typeface="Canva Sans"/>
              </a:rPr>
              <a:t>for the photos</a:t>
            </a:r>
          </a:p>
        </p:txBody>
      </p:sp>
      <p:sp>
        <p:nvSpPr>
          <p:cNvPr id="6" name="TextBox 6"/>
          <p:cNvSpPr txBox="1"/>
          <p:nvPr/>
        </p:nvSpPr>
        <p:spPr>
          <a:xfrm>
            <a:off x="5469973" y="1703314"/>
            <a:ext cx="7348055" cy="773593"/>
          </a:xfrm>
          <a:prstGeom prst="rect">
            <a:avLst/>
          </a:prstGeom>
        </p:spPr>
        <p:txBody>
          <a:bodyPr lIns="0" tIns="0" rIns="0" bIns="0" rtlCol="0" anchor="t">
            <a:spAutoFit/>
          </a:bodyPr>
          <a:lstStyle/>
          <a:p>
            <a:pPr marL="0" lvl="0" indent="0" algn="ctr">
              <a:lnSpc>
                <a:spcPts val="5706"/>
              </a:lnSpc>
            </a:pPr>
            <a:r>
              <a:rPr lang="en-US" sz="5706" b="1" spc="-330">
                <a:solidFill>
                  <a:srgbClr val="FFFFFF"/>
                </a:solidFill>
                <a:latin typeface="Canva Sans Bold"/>
                <a:ea typeface="Canva Sans Bold"/>
                <a:cs typeface="Canva Sans Bold"/>
                <a:sym typeface="Canva Sans Bold"/>
              </a:rPr>
              <a:t>CREDITS</a:t>
            </a:r>
          </a:p>
        </p:txBody>
      </p:sp>
      <p:sp>
        <p:nvSpPr>
          <p:cNvPr id="7" name="TextBox 7"/>
          <p:cNvSpPr txBox="1"/>
          <p:nvPr/>
        </p:nvSpPr>
        <p:spPr>
          <a:xfrm>
            <a:off x="6110027" y="6282261"/>
            <a:ext cx="6067945" cy="618167"/>
          </a:xfrm>
          <a:prstGeom prst="rect">
            <a:avLst/>
          </a:prstGeom>
        </p:spPr>
        <p:txBody>
          <a:bodyPr lIns="0" tIns="0" rIns="0" bIns="0" rtlCol="0" anchor="t">
            <a:spAutoFit/>
          </a:bodyPr>
          <a:lstStyle/>
          <a:p>
            <a:pPr marL="0" lvl="0" indent="0" algn="ctr">
              <a:lnSpc>
                <a:spcPts val="4712"/>
              </a:lnSpc>
            </a:pPr>
            <a:r>
              <a:rPr lang="en-US" sz="4712">
                <a:solidFill>
                  <a:srgbClr val="FFFFFF"/>
                </a:solidFill>
                <a:latin typeface="Canva Sans"/>
                <a:ea typeface="Canva Sans"/>
                <a:cs typeface="Canva Sans"/>
                <a:sym typeface="Canva Sans"/>
              </a:rPr>
              <a:t>Pexels, Pixabay</a:t>
            </a:r>
          </a:p>
        </p:txBody>
      </p:sp>
      <p:sp>
        <p:nvSpPr>
          <p:cNvPr id="8" name="Freeform 8"/>
          <p:cNvSpPr/>
          <p:nvPr/>
        </p:nvSpPr>
        <p:spPr>
          <a:xfrm>
            <a:off x="6731779" y="3872839"/>
            <a:ext cx="4824443" cy="1206111"/>
          </a:xfrm>
          <a:custGeom>
            <a:avLst/>
            <a:gdLst/>
            <a:ahLst/>
            <a:cxnLst/>
            <a:rect l="l" t="t" r="r" b="b"/>
            <a:pathLst>
              <a:path w="4824443" h="1206111">
                <a:moveTo>
                  <a:pt x="0" y="0"/>
                </a:moveTo>
                <a:lnTo>
                  <a:pt x="4824442" y="0"/>
                </a:lnTo>
                <a:lnTo>
                  <a:pt x="4824442" y="1206111"/>
                </a:lnTo>
                <a:lnTo>
                  <a:pt x="0" y="1206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p:cNvGrpSpPr/>
        <p:nvPr/>
      </p:nvGrpSpPr>
      <p:grpSpPr>
        <a:xfrm>
          <a:off x="0" y="0"/>
          <a:ext cx="0" cy="0"/>
          <a:chOff x="0" y="0"/>
          <a:chExt cx="0" cy="0"/>
        </a:xfrm>
      </p:grpSpPr>
      <p:grpSp>
        <p:nvGrpSpPr>
          <p:cNvPr id="2" name="Group 2"/>
          <p:cNvGrpSpPr/>
          <p:nvPr/>
        </p:nvGrpSpPr>
        <p:grpSpPr>
          <a:xfrm>
            <a:off x="0" y="7127112"/>
            <a:ext cx="18288000" cy="3159888"/>
            <a:chOff x="0" y="0"/>
            <a:chExt cx="24384000" cy="4213184"/>
          </a:xfrm>
        </p:grpSpPr>
        <p:pic>
          <p:nvPicPr>
            <p:cNvPr id="3" name="Picture 3"/>
            <p:cNvPicPr>
              <a:picLocks noChangeAspect="1"/>
            </p:cNvPicPr>
            <p:nvPr/>
          </p:nvPicPr>
          <p:blipFill>
            <a:blip r:embed="rId2"/>
            <a:srcRect t="34618" b="34618"/>
            <a:stretch>
              <a:fillRect/>
            </a:stretch>
          </p:blipFill>
          <p:spPr>
            <a:xfrm>
              <a:off x="0" y="0"/>
              <a:ext cx="24384000" cy="4213184"/>
            </a:xfrm>
            <a:prstGeom prst="rect">
              <a:avLst/>
            </a:prstGeom>
          </p:spPr>
        </p:pic>
      </p:grpSp>
      <p:grpSp>
        <p:nvGrpSpPr>
          <p:cNvPr id="4" name="Group 4"/>
          <p:cNvGrpSpPr/>
          <p:nvPr/>
        </p:nvGrpSpPr>
        <p:grpSpPr>
          <a:xfrm>
            <a:off x="1028700" y="493395"/>
            <a:ext cx="16230600" cy="573405"/>
            <a:chOff x="0" y="0"/>
            <a:chExt cx="21640800" cy="764540"/>
          </a:xfrm>
        </p:grpSpPr>
        <p:sp>
          <p:nvSpPr>
            <p:cNvPr id="5" name="AutoShape 5"/>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6" name="TextBox 6"/>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7" name="TextBox 7"/>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8" name="TextBox 8"/>
          <p:cNvSpPr txBox="1"/>
          <p:nvPr/>
        </p:nvSpPr>
        <p:spPr>
          <a:xfrm>
            <a:off x="1028700" y="2283030"/>
            <a:ext cx="4877776" cy="1095375"/>
          </a:xfrm>
          <a:prstGeom prst="rect">
            <a:avLst/>
          </a:prstGeom>
        </p:spPr>
        <p:txBody>
          <a:bodyPr lIns="0" tIns="0" rIns="0" bIns="0" rtlCol="0" anchor="t">
            <a:spAutoFit/>
          </a:bodyPr>
          <a:lstStyle/>
          <a:p>
            <a:pPr algn="l">
              <a:lnSpc>
                <a:spcPts val="8640"/>
              </a:lnSpc>
            </a:pPr>
            <a:r>
              <a:rPr lang="en-US" sz="7200" b="1" dirty="0">
                <a:solidFill>
                  <a:srgbClr val="FFFDFC"/>
                </a:solidFill>
                <a:latin typeface="Josefin Sans Bold"/>
                <a:ea typeface="Josefin Sans Bold"/>
                <a:cs typeface="Josefin Sans Bold"/>
                <a:sym typeface="Josefin Sans Bold"/>
              </a:rPr>
              <a:t>CUPRINS</a:t>
            </a:r>
          </a:p>
        </p:txBody>
      </p:sp>
      <p:grpSp>
        <p:nvGrpSpPr>
          <p:cNvPr id="9" name="Group 9"/>
          <p:cNvGrpSpPr/>
          <p:nvPr/>
        </p:nvGrpSpPr>
        <p:grpSpPr>
          <a:xfrm>
            <a:off x="5906476" y="4963144"/>
            <a:ext cx="5044659" cy="928688"/>
            <a:chOff x="0" y="0"/>
            <a:chExt cx="6726212" cy="1238250"/>
          </a:xfrm>
        </p:grpSpPr>
        <p:sp>
          <p:nvSpPr>
            <p:cNvPr id="10" name="AutoShape 10"/>
            <p:cNvSpPr/>
            <p:nvPr/>
          </p:nvSpPr>
          <p:spPr>
            <a:xfrm>
              <a:off x="0" y="1238250"/>
              <a:ext cx="6726212" cy="0"/>
            </a:xfrm>
            <a:prstGeom prst="line">
              <a:avLst/>
            </a:prstGeom>
            <a:ln w="50800" cap="flat">
              <a:solidFill>
                <a:srgbClr val="FFFFFF"/>
              </a:solidFill>
              <a:prstDash val="solid"/>
              <a:headEnd type="none" w="sm" len="sm"/>
              <a:tailEnd type="none" w="sm" len="sm"/>
            </a:ln>
          </p:spPr>
        </p:sp>
        <p:sp>
          <p:nvSpPr>
            <p:cNvPr id="11" name="TextBox 11"/>
            <p:cNvSpPr txBox="1"/>
            <p:nvPr/>
          </p:nvSpPr>
          <p:spPr>
            <a:xfrm>
              <a:off x="0" y="0"/>
              <a:ext cx="1578728" cy="965200"/>
            </a:xfrm>
            <a:prstGeom prst="rect">
              <a:avLst/>
            </a:prstGeom>
          </p:spPr>
          <p:txBody>
            <a:bodyPr lIns="0" tIns="0" rIns="0" bIns="0" rtlCol="0" anchor="t">
              <a:spAutoFit/>
            </a:bodyPr>
            <a:lstStyle/>
            <a:p>
              <a:pPr algn="l">
                <a:lnSpc>
                  <a:spcPts val="5759"/>
                </a:lnSpc>
              </a:pPr>
              <a:r>
                <a:rPr lang="en-US" sz="4800" b="1">
                  <a:solidFill>
                    <a:srgbClr val="FFFDFC"/>
                  </a:solidFill>
                  <a:latin typeface="Josefin Sans Bold"/>
                  <a:ea typeface="Josefin Sans Bold"/>
                  <a:cs typeface="Josefin Sans Bold"/>
                  <a:sym typeface="Josefin Sans Bold"/>
                </a:rPr>
                <a:t>03</a:t>
              </a:r>
            </a:p>
          </p:txBody>
        </p:sp>
        <p:sp>
          <p:nvSpPr>
            <p:cNvPr id="12" name="TextBox 12"/>
            <p:cNvSpPr txBox="1"/>
            <p:nvPr/>
          </p:nvSpPr>
          <p:spPr>
            <a:xfrm>
              <a:off x="1344339" y="217687"/>
              <a:ext cx="5147484" cy="736098"/>
            </a:xfrm>
            <a:prstGeom prst="rect">
              <a:avLst/>
            </a:prstGeom>
          </p:spPr>
          <p:txBody>
            <a:bodyPr lIns="0" tIns="0" rIns="0" bIns="0" rtlCol="0" anchor="t">
              <a:spAutoFit/>
            </a:bodyPr>
            <a:lstStyle/>
            <a:p>
              <a:pPr algn="l">
                <a:lnSpc>
                  <a:spcPts val="4320"/>
                </a:lnSpc>
              </a:pPr>
              <a:r>
                <a:rPr lang="en-US" sz="3600" dirty="0" err="1">
                  <a:solidFill>
                    <a:srgbClr val="FFFDFC"/>
                  </a:solidFill>
                  <a:latin typeface="Josefin Sans"/>
                  <a:ea typeface="Josefin Sans"/>
                  <a:cs typeface="Josefin Sans"/>
                  <a:sym typeface="Josefin Sans"/>
                </a:rPr>
                <a:t>Mecanic</a:t>
              </a:r>
              <a:r>
                <a:rPr lang="ro-RO" sz="3600" dirty="0">
                  <a:solidFill>
                    <a:srgbClr val="FFFDFC"/>
                  </a:solidFill>
                  <a:latin typeface="Josefin Sans"/>
                  <a:ea typeface="Josefin Sans"/>
                  <a:cs typeface="Josefin Sans"/>
                  <a:sym typeface="Josefin Sans"/>
                </a:rPr>
                <a:t>ă</a:t>
              </a:r>
              <a:endParaRPr lang="en-US" sz="3600" dirty="0">
                <a:solidFill>
                  <a:srgbClr val="FFFDFC"/>
                </a:solidFill>
                <a:latin typeface="Josefin Sans"/>
                <a:ea typeface="Josefin Sans"/>
                <a:cs typeface="Josefin Sans"/>
                <a:sym typeface="Josefin Sans"/>
              </a:endParaRPr>
            </a:p>
          </p:txBody>
        </p:sp>
      </p:grpSp>
      <p:grpSp>
        <p:nvGrpSpPr>
          <p:cNvPr id="13" name="Group 13"/>
          <p:cNvGrpSpPr/>
          <p:nvPr/>
        </p:nvGrpSpPr>
        <p:grpSpPr>
          <a:xfrm>
            <a:off x="5913510" y="3630983"/>
            <a:ext cx="5044659" cy="928688"/>
            <a:chOff x="0" y="0"/>
            <a:chExt cx="6726212" cy="1238250"/>
          </a:xfrm>
        </p:grpSpPr>
        <p:sp>
          <p:nvSpPr>
            <p:cNvPr id="14" name="AutoShape 14"/>
            <p:cNvSpPr/>
            <p:nvPr/>
          </p:nvSpPr>
          <p:spPr>
            <a:xfrm>
              <a:off x="0" y="1238250"/>
              <a:ext cx="6726212" cy="0"/>
            </a:xfrm>
            <a:prstGeom prst="line">
              <a:avLst/>
            </a:prstGeom>
            <a:ln w="50800" cap="flat">
              <a:solidFill>
                <a:srgbClr val="FFFFFF"/>
              </a:solidFill>
              <a:prstDash val="solid"/>
              <a:headEnd type="none" w="sm" len="sm"/>
              <a:tailEnd type="none" w="sm" len="sm"/>
            </a:ln>
          </p:spPr>
        </p:sp>
        <p:sp>
          <p:nvSpPr>
            <p:cNvPr id="15" name="TextBox 15"/>
            <p:cNvSpPr txBox="1"/>
            <p:nvPr/>
          </p:nvSpPr>
          <p:spPr>
            <a:xfrm>
              <a:off x="0" y="0"/>
              <a:ext cx="1578728" cy="965200"/>
            </a:xfrm>
            <a:prstGeom prst="rect">
              <a:avLst/>
            </a:prstGeom>
          </p:spPr>
          <p:txBody>
            <a:bodyPr lIns="0" tIns="0" rIns="0" bIns="0" rtlCol="0" anchor="t">
              <a:spAutoFit/>
            </a:bodyPr>
            <a:lstStyle/>
            <a:p>
              <a:pPr algn="l">
                <a:lnSpc>
                  <a:spcPts val="5759"/>
                </a:lnSpc>
              </a:pPr>
              <a:r>
                <a:rPr lang="en-US" sz="4800" b="1">
                  <a:solidFill>
                    <a:srgbClr val="FFFDFC"/>
                  </a:solidFill>
                  <a:latin typeface="Josefin Sans Bold"/>
                  <a:ea typeface="Josefin Sans Bold"/>
                  <a:cs typeface="Josefin Sans Bold"/>
                  <a:sym typeface="Josefin Sans Bold"/>
                </a:rPr>
                <a:t>02</a:t>
              </a:r>
            </a:p>
          </p:txBody>
        </p:sp>
        <p:sp>
          <p:nvSpPr>
            <p:cNvPr id="16" name="TextBox 16"/>
            <p:cNvSpPr txBox="1"/>
            <p:nvPr/>
          </p:nvSpPr>
          <p:spPr>
            <a:xfrm>
              <a:off x="1344339" y="232504"/>
              <a:ext cx="5147484" cy="736098"/>
            </a:xfrm>
            <a:prstGeom prst="rect">
              <a:avLst/>
            </a:prstGeom>
          </p:spPr>
          <p:txBody>
            <a:bodyPr lIns="0" tIns="0" rIns="0" bIns="0" rtlCol="0" anchor="t">
              <a:spAutoFit/>
            </a:bodyPr>
            <a:lstStyle/>
            <a:p>
              <a:pPr algn="l">
                <a:lnSpc>
                  <a:spcPts val="4320"/>
                </a:lnSpc>
              </a:pPr>
              <a:r>
                <a:rPr lang="ro-RO" sz="3600" dirty="0">
                  <a:solidFill>
                    <a:srgbClr val="FFFDFC"/>
                  </a:solidFill>
                  <a:latin typeface="Josefin Sans"/>
                  <a:ea typeface="Josefin Sans"/>
                  <a:cs typeface="Josefin Sans"/>
                  <a:sym typeface="Josefin Sans"/>
                </a:rPr>
                <a:t>Utilitate practică</a:t>
              </a:r>
              <a:endParaRPr lang="en-US" sz="3600" dirty="0">
                <a:solidFill>
                  <a:srgbClr val="FFFDFC"/>
                </a:solidFill>
                <a:latin typeface="Josefin Sans"/>
                <a:ea typeface="Josefin Sans"/>
                <a:cs typeface="Josefin Sans"/>
                <a:sym typeface="Josefin Sans"/>
              </a:endParaRPr>
            </a:p>
          </p:txBody>
        </p:sp>
      </p:grpSp>
      <p:grpSp>
        <p:nvGrpSpPr>
          <p:cNvPr id="17" name="Group 17"/>
          <p:cNvGrpSpPr/>
          <p:nvPr/>
        </p:nvGrpSpPr>
        <p:grpSpPr>
          <a:xfrm>
            <a:off x="5906476" y="2283030"/>
            <a:ext cx="5044660" cy="928688"/>
            <a:chOff x="0" y="0"/>
            <a:chExt cx="6726213" cy="1238250"/>
          </a:xfrm>
        </p:grpSpPr>
        <p:sp>
          <p:nvSpPr>
            <p:cNvPr id="18" name="AutoShape 18"/>
            <p:cNvSpPr/>
            <p:nvPr/>
          </p:nvSpPr>
          <p:spPr>
            <a:xfrm>
              <a:off x="0" y="1238250"/>
              <a:ext cx="6726212" cy="0"/>
            </a:xfrm>
            <a:prstGeom prst="line">
              <a:avLst/>
            </a:prstGeom>
            <a:ln w="50800" cap="flat">
              <a:solidFill>
                <a:srgbClr val="FFFFFF"/>
              </a:solidFill>
              <a:prstDash val="solid"/>
              <a:headEnd type="none" w="sm" len="sm"/>
              <a:tailEnd type="none" w="sm" len="sm"/>
            </a:ln>
          </p:spPr>
        </p:sp>
        <p:sp>
          <p:nvSpPr>
            <p:cNvPr id="19" name="TextBox 19"/>
            <p:cNvSpPr txBox="1"/>
            <p:nvPr/>
          </p:nvSpPr>
          <p:spPr>
            <a:xfrm>
              <a:off x="0" y="0"/>
              <a:ext cx="1578728" cy="965200"/>
            </a:xfrm>
            <a:prstGeom prst="rect">
              <a:avLst/>
            </a:prstGeom>
          </p:spPr>
          <p:txBody>
            <a:bodyPr lIns="0" tIns="0" rIns="0" bIns="0" rtlCol="0" anchor="t">
              <a:spAutoFit/>
            </a:bodyPr>
            <a:lstStyle/>
            <a:p>
              <a:pPr algn="l">
                <a:lnSpc>
                  <a:spcPts val="5759"/>
                </a:lnSpc>
              </a:pPr>
              <a:r>
                <a:rPr lang="en-US" sz="4800" b="1">
                  <a:solidFill>
                    <a:srgbClr val="FFFDFC"/>
                  </a:solidFill>
                  <a:latin typeface="Josefin Sans Bold"/>
                  <a:ea typeface="Josefin Sans Bold"/>
                  <a:cs typeface="Josefin Sans Bold"/>
                  <a:sym typeface="Josefin Sans Bold"/>
                </a:rPr>
                <a:t>01</a:t>
              </a:r>
            </a:p>
          </p:txBody>
        </p:sp>
        <p:sp>
          <p:nvSpPr>
            <p:cNvPr id="20" name="TextBox 20"/>
            <p:cNvSpPr txBox="1"/>
            <p:nvPr/>
          </p:nvSpPr>
          <p:spPr>
            <a:xfrm>
              <a:off x="1109949" y="120651"/>
              <a:ext cx="5616264" cy="736099"/>
            </a:xfrm>
            <a:prstGeom prst="rect">
              <a:avLst/>
            </a:prstGeom>
          </p:spPr>
          <p:txBody>
            <a:bodyPr wrap="square" lIns="0" tIns="0" rIns="0" bIns="0" rtlCol="0" anchor="t">
              <a:spAutoFit/>
            </a:bodyPr>
            <a:lstStyle/>
            <a:p>
              <a:pPr algn="l">
                <a:lnSpc>
                  <a:spcPts val="4320"/>
                </a:lnSpc>
              </a:pPr>
              <a:r>
                <a:rPr lang="ro-RO" sz="3600" dirty="0">
                  <a:solidFill>
                    <a:srgbClr val="FFFDFC"/>
                  </a:solidFill>
                  <a:latin typeface="Josefin Sans"/>
                  <a:ea typeface="Josefin Sans"/>
                  <a:cs typeface="Josefin Sans"/>
                  <a:sym typeface="Josefin Sans"/>
                </a:rPr>
                <a:t>Începutul proiectului</a:t>
              </a:r>
              <a:endParaRPr lang="en-US" sz="3600" dirty="0">
                <a:solidFill>
                  <a:srgbClr val="FFFDFC"/>
                </a:solidFill>
                <a:latin typeface="Josefin Sans"/>
                <a:ea typeface="Josefin Sans"/>
                <a:cs typeface="Josefin Sans"/>
                <a:sym typeface="Josefin Sans"/>
              </a:endParaRPr>
            </a:p>
          </p:txBody>
        </p:sp>
      </p:grpSp>
      <p:grpSp>
        <p:nvGrpSpPr>
          <p:cNvPr id="21" name="Group 21"/>
          <p:cNvGrpSpPr/>
          <p:nvPr/>
        </p:nvGrpSpPr>
        <p:grpSpPr>
          <a:xfrm>
            <a:off x="11621459" y="4965667"/>
            <a:ext cx="6473660" cy="926165"/>
            <a:chOff x="-230829" y="3364"/>
            <a:chExt cx="7420616" cy="1234886"/>
          </a:xfrm>
        </p:grpSpPr>
        <p:sp>
          <p:nvSpPr>
            <p:cNvPr id="22" name="AutoShape 22"/>
            <p:cNvSpPr/>
            <p:nvPr/>
          </p:nvSpPr>
          <p:spPr>
            <a:xfrm>
              <a:off x="0" y="1238250"/>
              <a:ext cx="6726212" cy="0"/>
            </a:xfrm>
            <a:prstGeom prst="line">
              <a:avLst/>
            </a:prstGeom>
            <a:ln w="50800" cap="flat">
              <a:solidFill>
                <a:srgbClr val="FFFFFF"/>
              </a:solidFill>
              <a:prstDash val="solid"/>
              <a:headEnd type="none" w="sm" len="sm"/>
              <a:tailEnd type="none" w="sm" len="sm"/>
            </a:ln>
          </p:spPr>
        </p:sp>
        <p:sp>
          <p:nvSpPr>
            <p:cNvPr id="23" name="TextBox 23"/>
            <p:cNvSpPr txBox="1"/>
            <p:nvPr/>
          </p:nvSpPr>
          <p:spPr>
            <a:xfrm>
              <a:off x="-230829" y="3364"/>
              <a:ext cx="1578728" cy="965200"/>
            </a:xfrm>
            <a:prstGeom prst="rect">
              <a:avLst/>
            </a:prstGeom>
          </p:spPr>
          <p:txBody>
            <a:bodyPr lIns="0" tIns="0" rIns="0" bIns="0" rtlCol="0" anchor="t">
              <a:spAutoFit/>
            </a:bodyPr>
            <a:lstStyle/>
            <a:p>
              <a:pPr algn="l">
                <a:lnSpc>
                  <a:spcPts val="5759"/>
                </a:lnSpc>
              </a:pPr>
              <a:r>
                <a:rPr lang="en-US" sz="4800" b="1" dirty="0">
                  <a:solidFill>
                    <a:srgbClr val="FFFDFC"/>
                  </a:solidFill>
                  <a:latin typeface="Josefin Sans Bold"/>
                  <a:ea typeface="Josefin Sans Bold"/>
                  <a:cs typeface="Josefin Sans Bold"/>
                  <a:sym typeface="Josefin Sans Bold"/>
                </a:rPr>
                <a:t>06</a:t>
              </a:r>
            </a:p>
          </p:txBody>
        </p:sp>
        <p:sp>
          <p:nvSpPr>
            <p:cNvPr id="24" name="TextBox 24"/>
            <p:cNvSpPr txBox="1"/>
            <p:nvPr/>
          </p:nvSpPr>
          <p:spPr>
            <a:xfrm>
              <a:off x="796215" y="185996"/>
              <a:ext cx="6393572" cy="736098"/>
            </a:xfrm>
            <a:prstGeom prst="rect">
              <a:avLst/>
            </a:prstGeom>
          </p:spPr>
          <p:txBody>
            <a:bodyPr wrap="square" lIns="0" tIns="0" rIns="0" bIns="0" rtlCol="0" anchor="t">
              <a:spAutoFit/>
            </a:bodyPr>
            <a:lstStyle/>
            <a:p>
              <a:pPr algn="l">
                <a:lnSpc>
                  <a:spcPts val="4320"/>
                </a:lnSpc>
              </a:pPr>
              <a:r>
                <a:rPr lang="ro-RO" sz="3600" dirty="0">
                  <a:solidFill>
                    <a:srgbClr val="FFFDFC"/>
                  </a:solidFill>
                  <a:latin typeface="Josefin Sans"/>
                  <a:ea typeface="Josefin Sans"/>
                  <a:cs typeface="Josefin Sans"/>
                  <a:sym typeface="Josefin Sans"/>
                </a:rPr>
                <a:t>Design</a:t>
              </a:r>
              <a:endParaRPr lang="en-US" sz="3600" dirty="0">
                <a:solidFill>
                  <a:srgbClr val="FFFDFC"/>
                </a:solidFill>
                <a:latin typeface="Josefin Sans"/>
                <a:ea typeface="Josefin Sans"/>
                <a:cs typeface="Josefin Sans"/>
                <a:sym typeface="Josefin Sans"/>
              </a:endParaRPr>
            </a:p>
          </p:txBody>
        </p:sp>
      </p:grpSp>
      <p:grpSp>
        <p:nvGrpSpPr>
          <p:cNvPr id="25" name="Group 25"/>
          <p:cNvGrpSpPr/>
          <p:nvPr/>
        </p:nvGrpSpPr>
        <p:grpSpPr>
          <a:xfrm>
            <a:off x="11621459" y="3528201"/>
            <a:ext cx="5245855" cy="1023703"/>
            <a:chOff x="-268261" y="-126687"/>
            <a:chExt cx="6994473" cy="1364937"/>
          </a:xfrm>
        </p:grpSpPr>
        <p:sp>
          <p:nvSpPr>
            <p:cNvPr id="26" name="AutoShape 26"/>
            <p:cNvSpPr/>
            <p:nvPr/>
          </p:nvSpPr>
          <p:spPr>
            <a:xfrm>
              <a:off x="0" y="1238250"/>
              <a:ext cx="6726212" cy="0"/>
            </a:xfrm>
            <a:prstGeom prst="line">
              <a:avLst/>
            </a:prstGeom>
            <a:ln w="50800" cap="flat">
              <a:solidFill>
                <a:srgbClr val="FFFFFF"/>
              </a:solidFill>
              <a:prstDash val="solid"/>
              <a:headEnd type="none" w="sm" len="sm"/>
              <a:tailEnd type="none" w="sm" len="sm"/>
            </a:ln>
          </p:spPr>
        </p:sp>
        <p:sp>
          <p:nvSpPr>
            <p:cNvPr id="27" name="TextBox 27"/>
            <p:cNvSpPr txBox="1"/>
            <p:nvPr/>
          </p:nvSpPr>
          <p:spPr>
            <a:xfrm>
              <a:off x="-268261" y="-126687"/>
              <a:ext cx="1578728" cy="965199"/>
            </a:xfrm>
            <a:prstGeom prst="rect">
              <a:avLst/>
            </a:prstGeom>
          </p:spPr>
          <p:txBody>
            <a:bodyPr lIns="0" tIns="0" rIns="0" bIns="0" rtlCol="0" anchor="t">
              <a:spAutoFit/>
            </a:bodyPr>
            <a:lstStyle/>
            <a:p>
              <a:pPr algn="l">
                <a:lnSpc>
                  <a:spcPts val="5759"/>
                </a:lnSpc>
              </a:pPr>
              <a:r>
                <a:rPr lang="en-US" sz="4800" b="1" dirty="0">
                  <a:solidFill>
                    <a:srgbClr val="FFFDFC"/>
                  </a:solidFill>
                  <a:latin typeface="Josefin Sans Bold"/>
                  <a:ea typeface="Josefin Sans Bold"/>
                  <a:cs typeface="Josefin Sans Bold"/>
                  <a:sym typeface="Josefin Sans Bold"/>
                </a:rPr>
                <a:t>05</a:t>
              </a:r>
            </a:p>
          </p:txBody>
        </p:sp>
        <p:sp>
          <p:nvSpPr>
            <p:cNvPr id="28" name="TextBox 28"/>
            <p:cNvSpPr txBox="1"/>
            <p:nvPr/>
          </p:nvSpPr>
          <p:spPr>
            <a:xfrm>
              <a:off x="1004723" y="66726"/>
              <a:ext cx="5147484" cy="736098"/>
            </a:xfrm>
            <a:prstGeom prst="rect">
              <a:avLst/>
            </a:prstGeom>
          </p:spPr>
          <p:txBody>
            <a:bodyPr lIns="0" tIns="0" rIns="0" bIns="0" rtlCol="0" anchor="t">
              <a:spAutoFit/>
            </a:bodyPr>
            <a:lstStyle/>
            <a:p>
              <a:pPr algn="l">
                <a:lnSpc>
                  <a:spcPts val="4320"/>
                </a:lnSpc>
              </a:pPr>
              <a:r>
                <a:rPr lang="ro-RO" sz="3600" dirty="0">
                  <a:solidFill>
                    <a:srgbClr val="FFFDFC"/>
                  </a:solidFill>
                  <a:latin typeface="Josefin Sans"/>
                  <a:ea typeface="Josefin Sans"/>
                  <a:cs typeface="Josefin Sans"/>
                  <a:sym typeface="Josefin Sans"/>
                </a:rPr>
                <a:t>Software</a:t>
              </a:r>
              <a:endParaRPr lang="en-US" sz="3600" dirty="0">
                <a:solidFill>
                  <a:srgbClr val="FFFDFC"/>
                </a:solidFill>
                <a:latin typeface="Josefin Sans"/>
                <a:ea typeface="Josefin Sans"/>
                <a:cs typeface="Josefin Sans"/>
                <a:sym typeface="Josefin Sans"/>
              </a:endParaRPr>
            </a:p>
          </p:txBody>
        </p:sp>
      </p:grpSp>
      <p:grpSp>
        <p:nvGrpSpPr>
          <p:cNvPr id="29" name="Group 29"/>
          <p:cNvGrpSpPr/>
          <p:nvPr/>
        </p:nvGrpSpPr>
        <p:grpSpPr>
          <a:xfrm>
            <a:off x="11633525" y="2305629"/>
            <a:ext cx="6618613" cy="906089"/>
            <a:chOff x="-268261" y="30132"/>
            <a:chExt cx="8824817" cy="1208118"/>
          </a:xfrm>
        </p:grpSpPr>
        <p:sp>
          <p:nvSpPr>
            <p:cNvPr id="30" name="AutoShape 30"/>
            <p:cNvSpPr/>
            <p:nvPr/>
          </p:nvSpPr>
          <p:spPr>
            <a:xfrm>
              <a:off x="0" y="1238250"/>
              <a:ext cx="7486772" cy="0"/>
            </a:xfrm>
            <a:prstGeom prst="line">
              <a:avLst/>
            </a:prstGeom>
            <a:ln w="50800" cap="flat">
              <a:solidFill>
                <a:srgbClr val="FFFFFF"/>
              </a:solidFill>
              <a:prstDash val="solid"/>
              <a:headEnd type="none" w="sm" len="sm"/>
              <a:tailEnd type="none" w="sm" len="sm"/>
            </a:ln>
          </p:spPr>
        </p:sp>
        <p:sp>
          <p:nvSpPr>
            <p:cNvPr id="31" name="TextBox 31"/>
            <p:cNvSpPr txBox="1"/>
            <p:nvPr/>
          </p:nvSpPr>
          <p:spPr>
            <a:xfrm>
              <a:off x="-268261" y="30132"/>
              <a:ext cx="1578728" cy="965199"/>
            </a:xfrm>
            <a:prstGeom prst="rect">
              <a:avLst/>
            </a:prstGeom>
          </p:spPr>
          <p:txBody>
            <a:bodyPr lIns="0" tIns="0" rIns="0" bIns="0" rtlCol="0" anchor="t">
              <a:spAutoFit/>
            </a:bodyPr>
            <a:lstStyle/>
            <a:p>
              <a:pPr algn="l">
                <a:lnSpc>
                  <a:spcPts val="5759"/>
                </a:lnSpc>
              </a:pPr>
              <a:r>
                <a:rPr lang="en-US" sz="4800" b="1" dirty="0">
                  <a:solidFill>
                    <a:srgbClr val="FFFDFC"/>
                  </a:solidFill>
                  <a:latin typeface="Josefin Sans Bold"/>
                  <a:ea typeface="Josefin Sans Bold"/>
                  <a:cs typeface="Josefin Sans Bold"/>
                  <a:sym typeface="Josefin Sans Bold"/>
                </a:rPr>
                <a:t>04</a:t>
              </a:r>
            </a:p>
          </p:txBody>
        </p:sp>
        <p:sp>
          <p:nvSpPr>
            <p:cNvPr id="32" name="TextBox 32"/>
            <p:cNvSpPr txBox="1"/>
            <p:nvPr/>
          </p:nvSpPr>
          <p:spPr>
            <a:xfrm>
              <a:off x="936556" y="220393"/>
              <a:ext cx="7620000" cy="736100"/>
            </a:xfrm>
            <a:prstGeom prst="rect">
              <a:avLst/>
            </a:prstGeom>
          </p:spPr>
          <p:txBody>
            <a:bodyPr wrap="square" lIns="0" tIns="0" rIns="0" bIns="0" rtlCol="0" anchor="t">
              <a:spAutoFit/>
            </a:bodyPr>
            <a:lstStyle/>
            <a:p>
              <a:pPr algn="l">
                <a:lnSpc>
                  <a:spcPts val="4320"/>
                </a:lnSpc>
              </a:pPr>
              <a:r>
                <a:rPr lang="ro-RO" sz="3600" dirty="0">
                  <a:solidFill>
                    <a:srgbClr val="FFFDFC"/>
                  </a:solidFill>
                  <a:latin typeface="Josefin Sans"/>
                  <a:ea typeface="Josefin Sans"/>
                  <a:cs typeface="Josefin Sans"/>
                  <a:sym typeface="Josefin Sans"/>
                </a:rPr>
                <a:t>Electronică</a:t>
              </a:r>
              <a:endParaRPr lang="en-US" sz="3600" dirty="0">
                <a:solidFill>
                  <a:srgbClr val="FFFDFC"/>
                </a:solidFill>
                <a:latin typeface="Josefin Sans"/>
                <a:ea typeface="Josefin Sans"/>
                <a:cs typeface="Josefin Sans"/>
                <a:sym typeface="Josefin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p:cNvGrpSpPr/>
        <p:nvPr/>
      </p:nvGrpSpPr>
      <p:grpSpPr>
        <a:xfrm>
          <a:off x="0" y="0"/>
          <a:ext cx="0" cy="0"/>
          <a:chOff x="0" y="0"/>
          <a:chExt cx="0" cy="0"/>
        </a:xfrm>
      </p:grpSpPr>
      <p:grpSp>
        <p:nvGrpSpPr>
          <p:cNvPr id="2" name="Group 2"/>
          <p:cNvGrpSpPr/>
          <p:nvPr/>
        </p:nvGrpSpPr>
        <p:grpSpPr>
          <a:xfrm>
            <a:off x="995076" y="571500"/>
            <a:ext cx="16230600" cy="573405"/>
            <a:chOff x="0" y="0"/>
            <a:chExt cx="21640800" cy="764540"/>
          </a:xfrm>
        </p:grpSpPr>
        <p:sp>
          <p:nvSpPr>
            <p:cNvPr id="3" name="AutoShape 3"/>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4" name="TextBox 4"/>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5" name="TextBox 5"/>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8" name="TextBox 8"/>
          <p:cNvSpPr txBox="1"/>
          <p:nvPr/>
        </p:nvSpPr>
        <p:spPr>
          <a:xfrm>
            <a:off x="995076" y="1855907"/>
            <a:ext cx="13068300" cy="1104148"/>
          </a:xfrm>
          <a:prstGeom prst="rect">
            <a:avLst/>
          </a:prstGeom>
        </p:spPr>
        <p:txBody>
          <a:bodyPr wrap="square" lIns="0" tIns="0" rIns="0" bIns="0" rtlCol="0" anchor="t">
            <a:spAutoFit/>
          </a:bodyPr>
          <a:lstStyle/>
          <a:p>
            <a:pPr algn="l">
              <a:lnSpc>
                <a:spcPts val="8640"/>
              </a:lnSpc>
            </a:pPr>
            <a:r>
              <a:rPr lang="ro-RO" sz="7200" b="1" dirty="0">
                <a:solidFill>
                  <a:srgbClr val="FFFDFC"/>
                </a:solidFill>
                <a:latin typeface="Josefin Sans Bold"/>
                <a:ea typeface="Josefin Sans Bold"/>
                <a:cs typeface="Josefin Sans Bold"/>
                <a:sym typeface="Josefin Sans Bold"/>
              </a:rPr>
              <a:t>ÎNCEPUTUL PROIECTULUI</a:t>
            </a:r>
            <a:endParaRPr lang="en-US" sz="7200" b="1" dirty="0">
              <a:solidFill>
                <a:srgbClr val="FFFDFC"/>
              </a:solidFill>
              <a:latin typeface="Josefin Sans Bold"/>
              <a:ea typeface="Josefin Sans Bold"/>
              <a:cs typeface="Josefin Sans Bold"/>
              <a:sym typeface="Josefin Sans Bold"/>
            </a:endParaRPr>
          </a:p>
        </p:txBody>
      </p:sp>
      <p:sp>
        <p:nvSpPr>
          <p:cNvPr id="12" name="TextBox 12"/>
          <p:cNvSpPr txBox="1"/>
          <p:nvPr/>
        </p:nvSpPr>
        <p:spPr>
          <a:xfrm>
            <a:off x="3657600" y="9161145"/>
            <a:ext cx="7391400" cy="428964"/>
          </a:xfrm>
          <a:prstGeom prst="rect">
            <a:avLst/>
          </a:prstGeom>
        </p:spPr>
        <p:txBody>
          <a:bodyPr wrap="square" lIns="0" tIns="0" rIns="0" bIns="0" rtlCol="0" anchor="t">
            <a:spAutoFit/>
          </a:bodyPr>
          <a:lstStyle/>
          <a:p>
            <a:pPr algn="l">
              <a:lnSpc>
                <a:spcPts val="2730"/>
              </a:lnSpc>
            </a:pPr>
            <a:r>
              <a:rPr lang="ro-RO" sz="4400" dirty="0">
                <a:solidFill>
                  <a:srgbClr val="FFFFFF"/>
                </a:solidFill>
                <a:latin typeface="Josefin Sans"/>
                <a:ea typeface="Josefin Sans"/>
                <a:cs typeface="Josefin Sans"/>
                <a:sym typeface="Josefin Sans"/>
              </a:rPr>
              <a:t>IDEEA DE AQUASENSE</a:t>
            </a:r>
            <a:endParaRPr lang="en-US" sz="3600" dirty="0">
              <a:solidFill>
                <a:srgbClr val="FFFFFF"/>
              </a:solidFill>
              <a:latin typeface="Josefin Sans"/>
              <a:ea typeface="Josefin Sans"/>
              <a:cs typeface="Josefin Sans"/>
              <a:sym typeface="Josefin Sans"/>
            </a:endParaRPr>
          </a:p>
        </p:txBody>
      </p:sp>
      <p:pic>
        <p:nvPicPr>
          <p:cNvPr id="14" name="Picture 13">
            <a:extLst>
              <a:ext uri="{FF2B5EF4-FFF2-40B4-BE49-F238E27FC236}">
                <a16:creationId xmlns:a16="http://schemas.microsoft.com/office/drawing/2014/main" id="{484F6D1A-8E1D-AD90-7FC5-A0030E321F18}"/>
              </a:ext>
            </a:extLst>
          </p:cNvPr>
          <p:cNvPicPr>
            <a:picLocks noChangeAspect="1"/>
          </p:cNvPicPr>
          <p:nvPr/>
        </p:nvPicPr>
        <p:blipFill>
          <a:blip r:embed="rId2"/>
          <a:stretch>
            <a:fillRect/>
          </a:stretch>
        </p:blipFill>
        <p:spPr>
          <a:xfrm>
            <a:off x="2382960" y="2855237"/>
            <a:ext cx="9104513" cy="5115871"/>
          </a:xfrm>
          <a:prstGeom prst="rect">
            <a:avLst/>
          </a:prstGeom>
        </p:spPr>
      </p:pic>
      <p:grpSp>
        <p:nvGrpSpPr>
          <p:cNvPr id="9" name="Group 9"/>
          <p:cNvGrpSpPr/>
          <p:nvPr/>
        </p:nvGrpSpPr>
        <p:grpSpPr>
          <a:xfrm>
            <a:off x="1391010" y="6365625"/>
            <a:ext cx="1938697" cy="193869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000000">
                <a:alpha val="0"/>
              </a:srgbClr>
            </a:solidFill>
            <a:ln w="57150" cap="sq">
              <a:solidFill>
                <a:srgbClr val="FFFFFF"/>
              </a:solidFill>
              <a:prstDash val="solid"/>
              <a:miter/>
            </a:ln>
          </p:spPr>
        </p:sp>
        <p:sp>
          <p:nvSpPr>
            <p:cNvPr id="11" name="TextBox 11"/>
            <p:cNvSpPr txBox="1"/>
            <p:nvPr/>
          </p:nvSpPr>
          <p:spPr>
            <a:xfrm>
              <a:off x="139700" y="92075"/>
              <a:ext cx="533400" cy="581025"/>
            </a:xfrm>
            <a:prstGeom prst="rect">
              <a:avLst/>
            </a:prstGeom>
          </p:spPr>
          <p:txBody>
            <a:bodyPr lIns="50800" tIns="50800" rIns="50800" bIns="50800" rtlCol="0" anchor="ctr"/>
            <a:lstStyle/>
            <a:p>
              <a:pPr algn="ctr">
                <a:lnSpc>
                  <a:spcPts val="252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p:cNvGrpSpPr/>
        <p:nvPr/>
      </p:nvGrpSpPr>
      <p:grpSpPr>
        <a:xfrm>
          <a:off x="0" y="0"/>
          <a:ext cx="0" cy="0"/>
          <a:chOff x="0" y="0"/>
          <a:chExt cx="0" cy="0"/>
        </a:xfrm>
      </p:grpSpPr>
      <p:sp>
        <p:nvSpPr>
          <p:cNvPr id="7" name="Freeform 7"/>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028700" y="493395"/>
            <a:ext cx="16230600" cy="573405"/>
            <a:chOff x="0" y="0"/>
            <a:chExt cx="21640800" cy="764540"/>
          </a:xfrm>
        </p:grpSpPr>
        <p:sp>
          <p:nvSpPr>
            <p:cNvPr id="9" name="AutoShape 9"/>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2" name="TextBox 12"/>
          <p:cNvSpPr txBox="1"/>
          <p:nvPr/>
        </p:nvSpPr>
        <p:spPr>
          <a:xfrm>
            <a:off x="1028700" y="2333420"/>
            <a:ext cx="5942454" cy="2237792"/>
          </a:xfrm>
          <a:prstGeom prst="rect">
            <a:avLst/>
          </a:prstGeom>
        </p:spPr>
        <p:txBody>
          <a:bodyPr wrap="square" lIns="0" tIns="0" rIns="0" bIns="0" rtlCol="0" anchor="t">
            <a:spAutoFit/>
          </a:bodyPr>
          <a:lstStyle/>
          <a:p>
            <a:pPr algn="l">
              <a:lnSpc>
                <a:spcPts val="8640"/>
              </a:lnSpc>
            </a:pPr>
            <a:r>
              <a:rPr lang="ro-RO" sz="8000" b="1" dirty="0">
                <a:solidFill>
                  <a:srgbClr val="FFFDFC"/>
                </a:solidFill>
                <a:latin typeface="Josefin Sans Bold"/>
                <a:ea typeface="Josefin Sans Bold"/>
                <a:cs typeface="Josefin Sans Bold"/>
                <a:sym typeface="Josefin Sans Bold"/>
              </a:rPr>
              <a:t>UTILIZARE PRACTICĂ</a:t>
            </a:r>
            <a:endParaRPr lang="en-US" sz="8000" b="1" dirty="0">
              <a:solidFill>
                <a:srgbClr val="FFFDFC"/>
              </a:solidFill>
              <a:latin typeface="Josefin Sans Bold"/>
              <a:ea typeface="Josefin Sans Bold"/>
              <a:cs typeface="Josefin Sans Bold"/>
              <a:sym typeface="Josefin Sans Bold"/>
            </a:endParaRPr>
          </a:p>
        </p:txBody>
      </p:sp>
      <p:sp>
        <p:nvSpPr>
          <p:cNvPr id="14" name="TextBox 14"/>
          <p:cNvSpPr txBox="1"/>
          <p:nvPr/>
        </p:nvSpPr>
        <p:spPr>
          <a:xfrm>
            <a:off x="696731" y="5143499"/>
            <a:ext cx="10657069" cy="3860031"/>
          </a:xfrm>
          <a:prstGeom prst="rect">
            <a:avLst/>
          </a:prstGeom>
        </p:spPr>
        <p:txBody>
          <a:bodyPr wrap="square" lIns="0" tIns="0" rIns="0" bIns="0" rtlCol="0" anchor="t">
            <a:spAutoFit/>
          </a:bodyPr>
          <a:lstStyle/>
          <a:p>
            <a:pPr algn="l">
              <a:lnSpc>
                <a:spcPts val="4320"/>
              </a:lnSpc>
            </a:pPr>
            <a:r>
              <a:rPr lang="en-US" sz="3600" dirty="0" err="1">
                <a:solidFill>
                  <a:schemeClr val="bg1"/>
                </a:solidFill>
                <a:latin typeface="Josefin Sans" pitchFamily="2" charset="0"/>
              </a:rPr>
              <a:t>Proiectul</a:t>
            </a:r>
            <a:r>
              <a:rPr lang="en-US" sz="3600" dirty="0">
                <a:solidFill>
                  <a:schemeClr val="bg1"/>
                </a:solidFill>
                <a:latin typeface="Josefin Sans" pitchFamily="2" charset="0"/>
              </a:rPr>
              <a:t> </a:t>
            </a:r>
            <a:r>
              <a:rPr lang="en-US" sz="3600" dirty="0" err="1">
                <a:solidFill>
                  <a:schemeClr val="bg1"/>
                </a:solidFill>
                <a:latin typeface="Josefin Sans" pitchFamily="2" charset="0"/>
              </a:rPr>
              <a:t>nostru</a:t>
            </a:r>
            <a:r>
              <a:rPr lang="en-US" sz="3600" dirty="0">
                <a:solidFill>
                  <a:schemeClr val="bg1"/>
                </a:solidFill>
                <a:latin typeface="Josefin Sans" pitchFamily="2" charset="0"/>
              </a:rPr>
              <a:t> </a:t>
            </a:r>
            <a:r>
              <a:rPr lang="en-US" sz="3600" dirty="0" err="1">
                <a:solidFill>
                  <a:schemeClr val="bg1"/>
                </a:solidFill>
                <a:latin typeface="Josefin Sans" pitchFamily="2" charset="0"/>
              </a:rPr>
              <a:t>reprezintă</a:t>
            </a:r>
            <a:r>
              <a:rPr lang="en-US" sz="3600" dirty="0">
                <a:solidFill>
                  <a:schemeClr val="bg1"/>
                </a:solidFill>
                <a:latin typeface="Josefin Sans" pitchFamily="2" charset="0"/>
              </a:rPr>
              <a:t> o </a:t>
            </a:r>
            <a:r>
              <a:rPr lang="en-US" sz="3600" dirty="0" err="1">
                <a:solidFill>
                  <a:schemeClr val="bg1"/>
                </a:solidFill>
                <a:latin typeface="Josefin Sans" pitchFamily="2" charset="0"/>
              </a:rPr>
              <a:t>machetă</a:t>
            </a:r>
            <a:r>
              <a:rPr lang="en-US" sz="3600" dirty="0">
                <a:solidFill>
                  <a:schemeClr val="bg1"/>
                </a:solidFill>
                <a:latin typeface="Josefin Sans" pitchFamily="2" charset="0"/>
              </a:rPr>
              <a:t> a </a:t>
            </a:r>
            <a:r>
              <a:rPr lang="en-US" sz="3600" dirty="0" err="1">
                <a:solidFill>
                  <a:schemeClr val="bg1"/>
                </a:solidFill>
                <a:latin typeface="Josefin Sans" pitchFamily="2" charset="0"/>
              </a:rPr>
              <a:t>unei</a:t>
            </a:r>
            <a:r>
              <a:rPr lang="en-US" sz="3600" dirty="0">
                <a:solidFill>
                  <a:schemeClr val="bg1"/>
                </a:solidFill>
                <a:latin typeface="Josefin Sans" pitchFamily="2" charset="0"/>
              </a:rPr>
              <a:t> </a:t>
            </a:r>
            <a:r>
              <a:rPr lang="ro-RO" sz="3600" dirty="0">
                <a:solidFill>
                  <a:schemeClr val="bg1"/>
                </a:solidFill>
                <a:latin typeface="Josefin Sans" pitchFamily="2" charset="0"/>
              </a:rPr>
              <a:t>bărci</a:t>
            </a:r>
            <a:r>
              <a:rPr lang="en-US" sz="3600" dirty="0">
                <a:solidFill>
                  <a:schemeClr val="bg1"/>
                </a:solidFill>
                <a:latin typeface="Josefin Sans" pitchFamily="2" charset="0"/>
              </a:rPr>
              <a:t> </a:t>
            </a:r>
            <a:r>
              <a:rPr lang="ro-RO" sz="3600" dirty="0">
                <a:solidFill>
                  <a:schemeClr val="bg1"/>
                </a:solidFill>
                <a:latin typeface="Josefin Sans" pitchFamily="2" charset="0"/>
              </a:rPr>
              <a:t>moderne,</a:t>
            </a:r>
            <a:r>
              <a:rPr lang="en-US" sz="3600" dirty="0">
                <a:solidFill>
                  <a:schemeClr val="bg1"/>
                </a:solidFill>
                <a:latin typeface="Josefin Sans" pitchFamily="2" charset="0"/>
              </a:rPr>
              <a:t> </a:t>
            </a:r>
            <a:r>
              <a:rPr lang="en-US" sz="3600" dirty="0" err="1">
                <a:solidFill>
                  <a:schemeClr val="bg1"/>
                </a:solidFill>
                <a:latin typeface="Josefin Sans" pitchFamily="2" charset="0"/>
              </a:rPr>
              <a:t>dedicată</a:t>
            </a:r>
            <a:r>
              <a:rPr lang="en-US" sz="3600" dirty="0">
                <a:solidFill>
                  <a:schemeClr val="bg1"/>
                </a:solidFill>
                <a:latin typeface="Josefin Sans" pitchFamily="2" charset="0"/>
              </a:rPr>
              <a:t> </a:t>
            </a:r>
            <a:r>
              <a:rPr lang="ro-RO" sz="3600" dirty="0">
                <a:solidFill>
                  <a:schemeClr val="bg1"/>
                </a:solidFill>
                <a:latin typeface="Josefin Sans" pitchFamily="2" charset="0"/>
              </a:rPr>
              <a:t>facilitării pescuitului</a:t>
            </a:r>
            <a:r>
              <a:rPr lang="en-US" sz="3600" dirty="0">
                <a:solidFill>
                  <a:schemeClr val="bg1"/>
                </a:solidFill>
                <a:latin typeface="Josefin Sans" pitchFamily="2" charset="0"/>
              </a:rPr>
              <a:t>, </a:t>
            </a:r>
            <a:r>
              <a:rPr lang="en-US" sz="3600" dirty="0" err="1">
                <a:solidFill>
                  <a:schemeClr val="bg1"/>
                </a:solidFill>
                <a:latin typeface="Josefin Sans" pitchFamily="2" charset="0"/>
              </a:rPr>
              <a:t>oferind</a:t>
            </a:r>
            <a:br>
              <a:rPr lang="en-US" sz="3600" dirty="0">
                <a:solidFill>
                  <a:schemeClr val="bg1"/>
                </a:solidFill>
                <a:latin typeface="Josefin Sans" pitchFamily="2" charset="0"/>
              </a:rPr>
            </a:br>
            <a:r>
              <a:rPr lang="en-US" sz="3600" dirty="0">
                <a:solidFill>
                  <a:schemeClr val="bg1"/>
                </a:solidFill>
                <a:latin typeface="Josefin Sans" pitchFamily="2" charset="0"/>
              </a:rPr>
              <a:t>o </a:t>
            </a:r>
            <a:r>
              <a:rPr lang="en-US" sz="3600" dirty="0" err="1">
                <a:solidFill>
                  <a:schemeClr val="bg1"/>
                </a:solidFill>
                <a:latin typeface="Josefin Sans" pitchFamily="2" charset="0"/>
              </a:rPr>
              <a:t>serie</a:t>
            </a:r>
            <a:r>
              <a:rPr lang="en-US" sz="3600" dirty="0">
                <a:solidFill>
                  <a:schemeClr val="bg1"/>
                </a:solidFill>
                <a:latin typeface="Josefin Sans" pitchFamily="2" charset="0"/>
              </a:rPr>
              <a:t> de </a:t>
            </a:r>
            <a:r>
              <a:rPr lang="en-US" sz="3600" dirty="0" err="1">
                <a:solidFill>
                  <a:schemeClr val="bg1"/>
                </a:solidFill>
                <a:latin typeface="Josefin Sans" pitchFamily="2" charset="0"/>
              </a:rPr>
              <a:t>funcționalități</a:t>
            </a:r>
            <a:r>
              <a:rPr lang="en-US" sz="3600" dirty="0">
                <a:solidFill>
                  <a:schemeClr val="bg1"/>
                </a:solidFill>
                <a:latin typeface="Josefin Sans" pitchFamily="2" charset="0"/>
              </a:rPr>
              <a:t> care </a:t>
            </a:r>
            <a:r>
              <a:rPr lang="en-US" sz="3600" dirty="0" err="1">
                <a:solidFill>
                  <a:schemeClr val="bg1"/>
                </a:solidFill>
                <a:latin typeface="Josefin Sans" pitchFamily="2" charset="0"/>
              </a:rPr>
              <a:t>transformă</a:t>
            </a:r>
            <a:r>
              <a:rPr lang="en-US" sz="3600" dirty="0">
                <a:solidFill>
                  <a:schemeClr val="bg1"/>
                </a:solidFill>
                <a:latin typeface="Josefin Sans" pitchFamily="2" charset="0"/>
              </a:rPr>
              <a:t> </a:t>
            </a:r>
            <a:r>
              <a:rPr lang="en-US" sz="3600" dirty="0" err="1">
                <a:solidFill>
                  <a:schemeClr val="bg1"/>
                </a:solidFill>
                <a:latin typeface="Josefin Sans" pitchFamily="2" charset="0"/>
              </a:rPr>
              <a:t>modul</a:t>
            </a:r>
            <a:r>
              <a:rPr lang="en-US" sz="3600" dirty="0">
                <a:solidFill>
                  <a:schemeClr val="bg1"/>
                </a:solidFill>
                <a:latin typeface="Josefin Sans" pitchFamily="2" charset="0"/>
              </a:rPr>
              <a:t> </a:t>
            </a:r>
            <a:r>
              <a:rPr lang="en-US" sz="3600" dirty="0" err="1">
                <a:solidFill>
                  <a:schemeClr val="bg1"/>
                </a:solidFill>
                <a:latin typeface="Josefin Sans" pitchFamily="2" charset="0"/>
              </a:rPr>
              <a:t>în</a:t>
            </a:r>
            <a:r>
              <a:rPr lang="en-US" sz="3600" dirty="0">
                <a:solidFill>
                  <a:schemeClr val="bg1"/>
                </a:solidFill>
                <a:latin typeface="Josefin Sans" pitchFamily="2" charset="0"/>
              </a:rPr>
              <a:t> care </a:t>
            </a:r>
            <a:r>
              <a:rPr lang="ro-RO" sz="3600" dirty="0">
                <a:solidFill>
                  <a:schemeClr val="bg1"/>
                </a:solidFill>
                <a:latin typeface="Josefin Sans" pitchFamily="2" charset="0"/>
              </a:rPr>
              <a:t>această activitate se desfășoară.</a:t>
            </a:r>
            <a:r>
              <a:rPr lang="en-US" sz="3600" dirty="0">
                <a:solidFill>
                  <a:schemeClr val="bg1"/>
                </a:solidFill>
                <a:latin typeface="Josefin Sans" pitchFamily="2" charset="0"/>
              </a:rPr>
              <a:t> </a:t>
            </a:r>
            <a:r>
              <a:rPr lang="en-US" sz="3600" dirty="0" err="1">
                <a:solidFill>
                  <a:schemeClr val="bg1"/>
                </a:solidFill>
                <a:latin typeface="Josefin Sans" pitchFamily="2" charset="0"/>
              </a:rPr>
              <a:t>Acest</a:t>
            </a:r>
            <a:r>
              <a:rPr lang="en-US" sz="3600" dirty="0">
                <a:solidFill>
                  <a:schemeClr val="bg1"/>
                </a:solidFill>
                <a:latin typeface="Josefin Sans" pitchFamily="2" charset="0"/>
              </a:rPr>
              <a:t> </a:t>
            </a:r>
            <a:r>
              <a:rPr lang="en-US" sz="3600" dirty="0" err="1">
                <a:solidFill>
                  <a:schemeClr val="bg1"/>
                </a:solidFill>
                <a:latin typeface="Josefin Sans" pitchFamily="2" charset="0"/>
              </a:rPr>
              <a:t>sistem</a:t>
            </a:r>
            <a:r>
              <a:rPr lang="en-US" sz="3600" dirty="0">
                <a:solidFill>
                  <a:schemeClr val="bg1"/>
                </a:solidFill>
                <a:latin typeface="Josefin Sans" pitchFamily="2" charset="0"/>
              </a:rPr>
              <a:t> </a:t>
            </a:r>
            <a:r>
              <a:rPr lang="en-US" sz="3600" dirty="0" err="1">
                <a:solidFill>
                  <a:schemeClr val="bg1"/>
                </a:solidFill>
                <a:latin typeface="Josefin Sans" pitchFamily="2" charset="0"/>
              </a:rPr>
              <a:t>inteligent</a:t>
            </a:r>
            <a:r>
              <a:rPr lang="en-US" sz="3600" dirty="0">
                <a:solidFill>
                  <a:schemeClr val="bg1"/>
                </a:solidFill>
                <a:latin typeface="Josefin Sans" pitchFamily="2" charset="0"/>
              </a:rPr>
              <a:t> </a:t>
            </a:r>
            <a:r>
              <a:rPr lang="en-US" sz="3600" dirty="0" err="1">
                <a:solidFill>
                  <a:schemeClr val="bg1"/>
                </a:solidFill>
                <a:latin typeface="Josefin Sans" pitchFamily="2" charset="0"/>
              </a:rPr>
              <a:t>adresează</a:t>
            </a:r>
            <a:r>
              <a:rPr lang="en-US" sz="3600" dirty="0">
                <a:solidFill>
                  <a:schemeClr val="bg1"/>
                </a:solidFill>
                <a:latin typeface="Josefin Sans" pitchFamily="2" charset="0"/>
              </a:rPr>
              <a:t> </a:t>
            </a:r>
            <a:r>
              <a:rPr lang="en-US" sz="3600" dirty="0" err="1">
                <a:solidFill>
                  <a:schemeClr val="bg1"/>
                </a:solidFill>
                <a:latin typeface="Josefin Sans" pitchFamily="2" charset="0"/>
              </a:rPr>
              <a:t>mai</a:t>
            </a:r>
            <a:r>
              <a:rPr lang="en-US" sz="3600" dirty="0">
                <a:solidFill>
                  <a:schemeClr val="bg1"/>
                </a:solidFill>
                <a:latin typeface="Josefin Sans" pitchFamily="2" charset="0"/>
              </a:rPr>
              <a:t> </a:t>
            </a:r>
            <a:r>
              <a:rPr lang="en-US" sz="3600" dirty="0" err="1">
                <a:solidFill>
                  <a:schemeClr val="bg1"/>
                </a:solidFill>
                <a:latin typeface="Josefin Sans" pitchFamily="2" charset="0"/>
              </a:rPr>
              <a:t>multe</a:t>
            </a:r>
            <a:r>
              <a:rPr lang="en-US" sz="3600" dirty="0">
                <a:solidFill>
                  <a:schemeClr val="bg1"/>
                </a:solidFill>
                <a:latin typeface="Josefin Sans" pitchFamily="2" charset="0"/>
              </a:rPr>
              <a:t> </a:t>
            </a:r>
            <a:r>
              <a:rPr lang="en-US" sz="3600" dirty="0" err="1">
                <a:solidFill>
                  <a:schemeClr val="bg1"/>
                </a:solidFill>
                <a:latin typeface="Josefin Sans" pitchFamily="2" charset="0"/>
              </a:rPr>
              <a:t>probleme</a:t>
            </a:r>
            <a:r>
              <a:rPr lang="en-US" sz="3600" dirty="0">
                <a:solidFill>
                  <a:schemeClr val="bg1"/>
                </a:solidFill>
                <a:latin typeface="Josefin Sans" pitchFamily="2" charset="0"/>
              </a:rPr>
              <a:t> </a:t>
            </a:r>
            <a:r>
              <a:rPr lang="en-US" sz="3600" dirty="0" err="1">
                <a:solidFill>
                  <a:schemeClr val="bg1"/>
                </a:solidFill>
                <a:latin typeface="Josefin Sans" pitchFamily="2" charset="0"/>
              </a:rPr>
              <a:t>comune</a:t>
            </a:r>
            <a:r>
              <a:rPr lang="en-US" sz="3600" dirty="0">
                <a:solidFill>
                  <a:schemeClr val="bg1"/>
                </a:solidFill>
                <a:latin typeface="Josefin Sans" pitchFamily="2" charset="0"/>
              </a:rPr>
              <a:t> </a:t>
            </a:r>
            <a:r>
              <a:rPr lang="en-US" sz="3600" dirty="0" err="1">
                <a:solidFill>
                  <a:schemeClr val="bg1"/>
                </a:solidFill>
                <a:latin typeface="Josefin Sans" pitchFamily="2" charset="0"/>
              </a:rPr>
              <a:t>și</a:t>
            </a:r>
            <a:r>
              <a:rPr lang="en-US" sz="3600" dirty="0">
                <a:solidFill>
                  <a:schemeClr val="bg1"/>
                </a:solidFill>
                <a:latin typeface="Josefin Sans" pitchFamily="2" charset="0"/>
              </a:rPr>
              <a:t> </a:t>
            </a:r>
            <a:r>
              <a:rPr lang="en-US" sz="3600" dirty="0" err="1">
                <a:solidFill>
                  <a:schemeClr val="bg1"/>
                </a:solidFill>
                <a:latin typeface="Josefin Sans" pitchFamily="2" charset="0"/>
              </a:rPr>
              <a:t>oferă</a:t>
            </a:r>
            <a:r>
              <a:rPr lang="en-US" sz="3600" dirty="0">
                <a:solidFill>
                  <a:schemeClr val="bg1"/>
                </a:solidFill>
                <a:latin typeface="Josefin Sans" pitchFamily="2" charset="0"/>
              </a:rPr>
              <a:t> </a:t>
            </a:r>
            <a:r>
              <a:rPr lang="en-US" sz="3600" dirty="0" err="1">
                <a:solidFill>
                  <a:schemeClr val="bg1"/>
                </a:solidFill>
                <a:latin typeface="Josefin Sans" pitchFamily="2" charset="0"/>
              </a:rPr>
              <a:t>soluții</a:t>
            </a:r>
            <a:br>
              <a:rPr lang="en-US" sz="3600" dirty="0">
                <a:solidFill>
                  <a:schemeClr val="bg1"/>
                </a:solidFill>
                <a:latin typeface="Josefin Sans" pitchFamily="2" charset="0"/>
              </a:rPr>
            </a:br>
            <a:r>
              <a:rPr lang="en-US" sz="3600" dirty="0" err="1">
                <a:solidFill>
                  <a:schemeClr val="bg1"/>
                </a:solidFill>
                <a:latin typeface="Josefin Sans" pitchFamily="2" charset="0"/>
              </a:rPr>
              <a:t>eficiente</a:t>
            </a:r>
            <a:r>
              <a:rPr lang="en-US" sz="3600" dirty="0">
                <a:solidFill>
                  <a:schemeClr val="bg1"/>
                </a:solidFill>
                <a:latin typeface="Josefin Sans" pitchFamily="2" charset="0"/>
              </a:rPr>
              <a:t> </a:t>
            </a:r>
            <a:r>
              <a:rPr lang="en-US" sz="3600" dirty="0" err="1">
                <a:solidFill>
                  <a:schemeClr val="bg1"/>
                </a:solidFill>
                <a:latin typeface="Josefin Sans" pitchFamily="2" charset="0"/>
              </a:rPr>
              <a:t>pentru</a:t>
            </a:r>
            <a:r>
              <a:rPr lang="en-US" sz="3600" dirty="0">
                <a:solidFill>
                  <a:schemeClr val="bg1"/>
                </a:solidFill>
                <a:latin typeface="Josefin Sans" pitchFamily="2" charset="0"/>
              </a:rPr>
              <a:t> a </a:t>
            </a:r>
            <a:r>
              <a:rPr lang="en-US" sz="3600" dirty="0" err="1">
                <a:solidFill>
                  <a:schemeClr val="bg1"/>
                </a:solidFill>
                <a:latin typeface="Josefin Sans" pitchFamily="2" charset="0"/>
              </a:rPr>
              <a:t>ușura</a:t>
            </a:r>
            <a:r>
              <a:rPr lang="en-US" sz="3600" dirty="0">
                <a:solidFill>
                  <a:schemeClr val="bg1"/>
                </a:solidFill>
                <a:latin typeface="Josefin Sans" pitchFamily="2" charset="0"/>
              </a:rPr>
              <a:t> </a:t>
            </a:r>
            <a:r>
              <a:rPr lang="en-US" sz="3600" dirty="0" err="1">
                <a:solidFill>
                  <a:schemeClr val="bg1"/>
                </a:solidFill>
                <a:latin typeface="Josefin Sans" pitchFamily="2" charset="0"/>
              </a:rPr>
              <a:t>viața</a:t>
            </a:r>
            <a:r>
              <a:rPr lang="en-US" sz="3600" dirty="0">
                <a:solidFill>
                  <a:schemeClr val="bg1"/>
                </a:solidFill>
                <a:latin typeface="Josefin Sans" pitchFamily="2" charset="0"/>
              </a:rPr>
              <a:t> </a:t>
            </a:r>
            <a:r>
              <a:rPr lang="en-US" sz="3600" dirty="0" err="1">
                <a:solidFill>
                  <a:schemeClr val="bg1"/>
                </a:solidFill>
                <a:latin typeface="Josefin Sans" pitchFamily="2" charset="0"/>
              </a:rPr>
              <a:t>utilizatorilor</a:t>
            </a:r>
            <a:r>
              <a:rPr lang="en-US" sz="3600" dirty="0">
                <a:solidFill>
                  <a:schemeClr val="bg1"/>
                </a:solidFill>
                <a:latin typeface="Josefin Sans" pitchFamily="2" charset="0"/>
              </a:rPr>
              <a:t>.</a:t>
            </a:r>
            <a:endParaRPr lang="en-US" sz="3600" b="1" dirty="0">
              <a:solidFill>
                <a:schemeClr val="bg1"/>
              </a:solidFill>
              <a:latin typeface="Josefin Sans" pitchFamily="2" charset="0"/>
              <a:ea typeface="Josefin Sans Bold"/>
              <a:cs typeface="Josefin Sans Bold"/>
              <a:sym typeface="Josefin Sans Bold"/>
            </a:endParaRPr>
          </a:p>
        </p:txBody>
      </p:sp>
      <p:sp>
        <p:nvSpPr>
          <p:cNvPr id="4" name="Oval 3">
            <a:extLst>
              <a:ext uri="{FF2B5EF4-FFF2-40B4-BE49-F238E27FC236}">
                <a16:creationId xmlns:a16="http://schemas.microsoft.com/office/drawing/2014/main" id="{FF7B504D-8FA3-48C8-939B-5E83C8510868}"/>
              </a:ext>
            </a:extLst>
          </p:cNvPr>
          <p:cNvSpPr/>
          <p:nvPr/>
        </p:nvSpPr>
        <p:spPr>
          <a:xfrm>
            <a:off x="13068300" y="1866899"/>
            <a:ext cx="3810000" cy="22377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ln w="0"/>
                <a:solidFill>
                  <a:schemeClr val="tx1"/>
                </a:solidFill>
                <a:effectLst>
                  <a:outerShdw blurRad="38100" dist="19050" dir="2700000" algn="tl" rotWithShape="0">
                    <a:schemeClr val="dk1">
                      <a:alpha val="40000"/>
                    </a:schemeClr>
                  </a:outerShdw>
                </a:effectLst>
              </a:rPr>
              <a:t>PLĂCUȚA ARDUINO IDE</a:t>
            </a:r>
          </a:p>
        </p:txBody>
      </p:sp>
      <p:cxnSp>
        <p:nvCxnSpPr>
          <p:cNvPr id="6" name="Conector: cotit 5">
            <a:extLst>
              <a:ext uri="{FF2B5EF4-FFF2-40B4-BE49-F238E27FC236}">
                <a16:creationId xmlns:a16="http://schemas.microsoft.com/office/drawing/2014/main" id="{5B0C7F03-39ED-496B-B3EF-9A46E355FCAA}"/>
              </a:ext>
            </a:extLst>
          </p:cNvPr>
          <p:cNvCxnSpPr/>
          <p:nvPr/>
        </p:nvCxnSpPr>
        <p:spPr>
          <a:xfrm rot="16200000" flipH="1">
            <a:off x="14311988" y="4674446"/>
            <a:ext cx="2971800" cy="1741753"/>
          </a:xfrm>
          <a:prstGeom prst="bentConnector3">
            <a:avLst>
              <a:gd name="adj1" fmla="val 475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cotit 15">
            <a:extLst>
              <a:ext uri="{FF2B5EF4-FFF2-40B4-BE49-F238E27FC236}">
                <a16:creationId xmlns:a16="http://schemas.microsoft.com/office/drawing/2014/main" id="{BC981A8A-C871-439D-8E1A-7F432D060C9B}"/>
              </a:ext>
            </a:extLst>
          </p:cNvPr>
          <p:cNvCxnSpPr>
            <a:cxnSpLocks/>
            <a:stCxn id="22" idx="0"/>
          </p:cNvCxnSpPr>
          <p:nvPr/>
        </p:nvCxnSpPr>
        <p:spPr>
          <a:xfrm rot="5400000" flipH="1" flipV="1">
            <a:off x="12433623" y="4747372"/>
            <a:ext cx="2926531" cy="16411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Dreptunghi: colțuri rotunjite 21">
            <a:extLst>
              <a:ext uri="{FF2B5EF4-FFF2-40B4-BE49-F238E27FC236}">
                <a16:creationId xmlns:a16="http://schemas.microsoft.com/office/drawing/2014/main" id="{15E8220B-8292-4220-88C5-785B338EF6F5}"/>
              </a:ext>
            </a:extLst>
          </p:cNvPr>
          <p:cNvSpPr/>
          <p:nvPr/>
        </p:nvSpPr>
        <p:spPr>
          <a:xfrm>
            <a:off x="11983332" y="7031223"/>
            <a:ext cx="2185939" cy="1380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ln w="0"/>
                <a:solidFill>
                  <a:schemeClr val="tx1"/>
                </a:solidFill>
                <a:effectLst>
                  <a:outerShdw blurRad="38100" dist="19050" dir="2700000" algn="tl" rotWithShape="0">
                    <a:schemeClr val="dk1">
                      <a:alpha val="40000"/>
                    </a:schemeClr>
                  </a:outerShdw>
                </a:effectLst>
              </a:rPr>
              <a:t>SENZORI</a:t>
            </a:r>
          </a:p>
        </p:txBody>
      </p:sp>
      <p:sp>
        <p:nvSpPr>
          <p:cNvPr id="23" name="Dreptunghi: colțuri rotunjite 22">
            <a:extLst>
              <a:ext uri="{FF2B5EF4-FFF2-40B4-BE49-F238E27FC236}">
                <a16:creationId xmlns:a16="http://schemas.microsoft.com/office/drawing/2014/main" id="{EB16ECC8-E87E-4D39-9F18-F5F69C7A067D}"/>
              </a:ext>
            </a:extLst>
          </p:cNvPr>
          <p:cNvSpPr/>
          <p:nvPr/>
        </p:nvSpPr>
        <p:spPr>
          <a:xfrm>
            <a:off x="15575796" y="7073514"/>
            <a:ext cx="2185938" cy="13803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dirty="0">
                <a:ln w="0"/>
                <a:solidFill>
                  <a:schemeClr val="tx1"/>
                </a:solidFill>
                <a:effectLst>
                  <a:outerShdw blurRad="38100" dist="19050" dir="2700000" algn="tl" rotWithShape="0">
                    <a:schemeClr val="dk1">
                      <a:alpha val="40000"/>
                    </a:schemeClr>
                  </a:outerShdw>
                </a:effectLst>
              </a:rPr>
              <a:t>ACTUATORI</a:t>
            </a:r>
            <a:endParaRPr lang="ro-RO" dirty="0"/>
          </a:p>
        </p:txBody>
      </p:sp>
      <p:cxnSp>
        <p:nvCxnSpPr>
          <p:cNvPr id="3" name="Conector drept cu săgeată 2">
            <a:extLst>
              <a:ext uri="{FF2B5EF4-FFF2-40B4-BE49-F238E27FC236}">
                <a16:creationId xmlns:a16="http://schemas.microsoft.com/office/drawing/2014/main" id="{199533BE-1DED-423E-AA66-2E56AF52BB93}"/>
              </a:ext>
            </a:extLst>
          </p:cNvPr>
          <p:cNvCxnSpPr/>
          <p:nvPr/>
        </p:nvCxnSpPr>
        <p:spPr>
          <a:xfrm>
            <a:off x="14249400" y="7505700"/>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drept cu săgeată 12">
            <a:extLst>
              <a:ext uri="{FF2B5EF4-FFF2-40B4-BE49-F238E27FC236}">
                <a16:creationId xmlns:a16="http://schemas.microsoft.com/office/drawing/2014/main" id="{CF881D80-DDEA-4930-9154-64C8AE6C05F3}"/>
              </a:ext>
            </a:extLst>
          </p:cNvPr>
          <p:cNvCxnSpPr>
            <a:cxnSpLocks/>
          </p:cNvCxnSpPr>
          <p:nvPr/>
        </p:nvCxnSpPr>
        <p:spPr>
          <a:xfrm flipH="1">
            <a:off x="14273158" y="7721411"/>
            <a:ext cx="12253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6CF1C29A-523B-C54F-75A7-27675467779A}"/>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CB5BB73F-5B98-0EFB-F8FD-74308EDADB20}"/>
              </a:ext>
            </a:extLst>
          </p:cNvPr>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a:extLst>
              <a:ext uri="{FF2B5EF4-FFF2-40B4-BE49-F238E27FC236}">
                <a16:creationId xmlns:a16="http://schemas.microsoft.com/office/drawing/2014/main" id="{AF3DB4F8-1B65-E03B-20BD-F94BB024944C}"/>
              </a:ext>
            </a:extLst>
          </p:cNvPr>
          <p:cNvGrpSpPr/>
          <p:nvPr/>
        </p:nvGrpSpPr>
        <p:grpSpPr>
          <a:xfrm>
            <a:off x="1028700" y="493395"/>
            <a:ext cx="16230600" cy="573405"/>
            <a:chOff x="0" y="0"/>
            <a:chExt cx="21640800" cy="764540"/>
          </a:xfrm>
        </p:grpSpPr>
        <p:sp>
          <p:nvSpPr>
            <p:cNvPr id="9" name="AutoShape 9">
              <a:extLst>
                <a:ext uri="{FF2B5EF4-FFF2-40B4-BE49-F238E27FC236}">
                  <a16:creationId xmlns:a16="http://schemas.microsoft.com/office/drawing/2014/main" id="{A46907D3-51E9-2F86-A700-A49D4F7C937D}"/>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a:extLst>
                <a:ext uri="{FF2B5EF4-FFF2-40B4-BE49-F238E27FC236}">
                  <a16:creationId xmlns:a16="http://schemas.microsoft.com/office/drawing/2014/main" id="{D1CFCCF7-56C0-C1F9-352B-258AB5E577A1}"/>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a:extLst>
                <a:ext uri="{FF2B5EF4-FFF2-40B4-BE49-F238E27FC236}">
                  <a16:creationId xmlns:a16="http://schemas.microsoft.com/office/drawing/2014/main" id="{A1839052-20E7-97F0-3B57-8CED3000633E}"/>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4" name="TextBox 14">
            <a:extLst>
              <a:ext uri="{FF2B5EF4-FFF2-40B4-BE49-F238E27FC236}">
                <a16:creationId xmlns:a16="http://schemas.microsoft.com/office/drawing/2014/main" id="{37307F88-CB0A-7448-7550-AFCB515979EC}"/>
              </a:ext>
            </a:extLst>
          </p:cNvPr>
          <p:cNvSpPr txBox="1"/>
          <p:nvPr/>
        </p:nvSpPr>
        <p:spPr>
          <a:xfrm>
            <a:off x="951354" y="2300485"/>
            <a:ext cx="9259446" cy="6832640"/>
          </a:xfrm>
          <a:prstGeom prst="rect">
            <a:avLst/>
          </a:prstGeom>
        </p:spPr>
        <p:txBody>
          <a:bodyPr wrap="square" lIns="0" tIns="0" rIns="0" bIns="0" rtlCol="0" anchor="t">
            <a:spAutoFit/>
          </a:bodyPr>
          <a:lstStyle/>
          <a:p>
            <a:r>
              <a:rPr lang="ro-RO" sz="4000" dirty="0">
                <a:solidFill>
                  <a:schemeClr val="bg1"/>
                </a:solidFill>
                <a:effectLst/>
                <a:latin typeface="Josefin Sans" pitchFamily="2" charset="0"/>
                <a:ea typeface="Calibri" panose="020F0502020204030204" pitchFamily="34" charset="0"/>
                <a:cs typeface="Times New Roman" panose="02020603050405020304" pitchFamily="18" charset="0"/>
              </a:rPr>
              <a:t>În esență, proiectul nostru redefinește modul în care ambarcțiunile pot contribui la bunăstarea și siguranța pescarilor. Prin automatizarea proceselor de coborâre a ancorei, reglarea luminozității în funcție de momentul zilei și asigurarea unui sistem de prevenire al inundațiilor în caz de avarie, AquaSense simplifică viața utilizatorilor și le oferă un mediu mai sigur, mai confortabil și mai eficient</a:t>
            </a:r>
            <a:r>
              <a:rPr lang="ro-RO" sz="4400" dirty="0">
                <a:solidFill>
                  <a:schemeClr val="bg1"/>
                </a:solidFill>
                <a:effectLst/>
                <a:latin typeface="Josefin Sans" pitchFamily="2" charset="0"/>
                <a:ea typeface="Calibri" panose="020F0502020204030204" pitchFamily="34" charset="0"/>
                <a:cs typeface="Times New Roman" panose="02020603050405020304" pitchFamily="18" charset="0"/>
              </a:rPr>
              <a:t>.</a:t>
            </a:r>
            <a:endParaRPr lang="en-US" sz="4400" dirty="0">
              <a:solidFill>
                <a:schemeClr val="bg1"/>
              </a:solidFill>
              <a:effectLst/>
              <a:latin typeface="Josefin Sans" pitchFamily="2"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027AEA5-6759-2779-AC94-C79190F86CAB}"/>
              </a:ext>
            </a:extLst>
          </p:cNvPr>
          <p:cNvPicPr>
            <a:picLocks noChangeAspect="1"/>
          </p:cNvPicPr>
          <p:nvPr/>
        </p:nvPicPr>
        <p:blipFill>
          <a:blip r:embed="rId4"/>
          <a:srcRect l="28058" t="40141" r="14187"/>
          <a:stretch/>
        </p:blipFill>
        <p:spPr>
          <a:xfrm>
            <a:off x="10765011" y="2300485"/>
            <a:ext cx="6598757" cy="6324597"/>
          </a:xfrm>
          <a:prstGeom prst="rect">
            <a:avLst/>
          </a:prstGeom>
        </p:spPr>
      </p:pic>
    </p:spTree>
    <p:extLst>
      <p:ext uri="{BB962C8B-B14F-4D97-AF65-F5344CB8AC3E}">
        <p14:creationId xmlns:p14="http://schemas.microsoft.com/office/powerpoint/2010/main" val="247806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6927F938-E2FA-8B31-279E-8BC58B59A8F9}"/>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7F811A87-87D3-09E7-F0C4-42356592C3C6}"/>
              </a:ext>
            </a:extLst>
          </p:cNvPr>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a:extLst>
              <a:ext uri="{FF2B5EF4-FFF2-40B4-BE49-F238E27FC236}">
                <a16:creationId xmlns:a16="http://schemas.microsoft.com/office/drawing/2014/main" id="{D69AFC88-DE48-5A64-869F-AE3E895A94D4}"/>
              </a:ext>
            </a:extLst>
          </p:cNvPr>
          <p:cNvGrpSpPr/>
          <p:nvPr/>
        </p:nvGrpSpPr>
        <p:grpSpPr>
          <a:xfrm>
            <a:off x="1028700" y="493395"/>
            <a:ext cx="16230600" cy="573405"/>
            <a:chOff x="0" y="0"/>
            <a:chExt cx="21640800" cy="764540"/>
          </a:xfrm>
        </p:grpSpPr>
        <p:sp>
          <p:nvSpPr>
            <p:cNvPr id="9" name="AutoShape 9">
              <a:extLst>
                <a:ext uri="{FF2B5EF4-FFF2-40B4-BE49-F238E27FC236}">
                  <a16:creationId xmlns:a16="http://schemas.microsoft.com/office/drawing/2014/main" id="{6B54FF06-6872-01A7-3404-D0AC0B6D3296}"/>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a:extLst>
                <a:ext uri="{FF2B5EF4-FFF2-40B4-BE49-F238E27FC236}">
                  <a16:creationId xmlns:a16="http://schemas.microsoft.com/office/drawing/2014/main" id="{6E398623-5AB4-1578-78FA-72077783B3EA}"/>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a:extLst>
                <a:ext uri="{FF2B5EF4-FFF2-40B4-BE49-F238E27FC236}">
                  <a16:creationId xmlns:a16="http://schemas.microsoft.com/office/drawing/2014/main" id="{2BC2385B-CF4A-1140-1E57-35381B827B6A}"/>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2" name="TextBox 12">
            <a:extLst>
              <a:ext uri="{FF2B5EF4-FFF2-40B4-BE49-F238E27FC236}">
                <a16:creationId xmlns:a16="http://schemas.microsoft.com/office/drawing/2014/main" id="{4D156D30-8DD0-FBF3-A698-80AC7D24B27D}"/>
              </a:ext>
            </a:extLst>
          </p:cNvPr>
          <p:cNvSpPr txBox="1"/>
          <p:nvPr/>
        </p:nvSpPr>
        <p:spPr>
          <a:xfrm>
            <a:off x="1028700" y="2333420"/>
            <a:ext cx="13144500" cy="1134926"/>
          </a:xfrm>
          <a:prstGeom prst="rect">
            <a:avLst/>
          </a:prstGeom>
        </p:spPr>
        <p:txBody>
          <a:bodyPr wrap="square" lIns="0" tIns="0" rIns="0" bIns="0" rtlCol="0" anchor="t">
            <a:spAutoFit/>
          </a:bodyPr>
          <a:lstStyle/>
          <a:p>
            <a:pPr algn="l">
              <a:lnSpc>
                <a:spcPts val="8640"/>
              </a:lnSpc>
            </a:pPr>
            <a:r>
              <a:rPr lang="ro-RO" sz="8000" b="1" dirty="0">
                <a:solidFill>
                  <a:srgbClr val="FFFDFC"/>
                </a:solidFill>
                <a:latin typeface="Josefin Sans Bold"/>
                <a:ea typeface="Josefin Sans Bold"/>
                <a:cs typeface="Josefin Sans Bold"/>
                <a:sym typeface="Josefin Sans Bold"/>
              </a:rPr>
              <a:t>MECA</a:t>
            </a:r>
            <a:r>
              <a:rPr lang="en-US" sz="8000" b="1" dirty="0">
                <a:solidFill>
                  <a:srgbClr val="FFFDFC"/>
                </a:solidFill>
                <a:latin typeface="Josefin Sans Bold"/>
                <a:ea typeface="Josefin Sans Bold"/>
                <a:cs typeface="Josefin Sans Bold"/>
                <a:sym typeface="Josefin Sans Bold"/>
              </a:rPr>
              <a:t>NIC</a:t>
            </a:r>
            <a:r>
              <a:rPr lang="ro-RO" sz="8000" b="1" dirty="0">
                <a:solidFill>
                  <a:srgbClr val="FFFDFC"/>
                </a:solidFill>
                <a:latin typeface="Josefin Sans Bold"/>
                <a:ea typeface="Josefin Sans Bold"/>
                <a:cs typeface="Josefin Sans Bold"/>
                <a:sym typeface="Josefin Sans Bold"/>
              </a:rPr>
              <a:t>Ă</a:t>
            </a:r>
            <a:endParaRPr lang="en-US" sz="8000" b="1" dirty="0">
              <a:solidFill>
                <a:srgbClr val="FFFDFC"/>
              </a:solidFill>
              <a:latin typeface="Josefin Sans Bold"/>
              <a:ea typeface="Josefin Sans Bold"/>
              <a:cs typeface="Josefin Sans Bold"/>
              <a:sym typeface="Josefin Sans Bold"/>
            </a:endParaRPr>
          </a:p>
        </p:txBody>
      </p:sp>
      <p:sp>
        <p:nvSpPr>
          <p:cNvPr id="14" name="TextBox 14">
            <a:extLst>
              <a:ext uri="{FF2B5EF4-FFF2-40B4-BE49-F238E27FC236}">
                <a16:creationId xmlns:a16="http://schemas.microsoft.com/office/drawing/2014/main" id="{EE6A028B-EC2D-4994-CDD2-9C6388FC442F}"/>
              </a:ext>
            </a:extLst>
          </p:cNvPr>
          <p:cNvSpPr txBox="1"/>
          <p:nvPr/>
        </p:nvSpPr>
        <p:spPr>
          <a:xfrm>
            <a:off x="1490376" y="4229100"/>
            <a:ext cx="12039600" cy="2206373"/>
          </a:xfrm>
          <a:prstGeom prst="rect">
            <a:avLst/>
          </a:prstGeom>
        </p:spPr>
        <p:txBody>
          <a:bodyPr wrap="square" lIns="0" tIns="0" rIns="0" bIns="0" rtlCol="0" anchor="t">
            <a:spAutoFit/>
          </a:bodyPr>
          <a:lstStyle/>
          <a:p>
            <a:pPr algn="l">
              <a:lnSpc>
                <a:spcPts val="4320"/>
              </a:lnSpc>
            </a:pPr>
            <a:r>
              <a:rPr lang="en-US" sz="3600" dirty="0" err="1">
                <a:solidFill>
                  <a:schemeClr val="bg1"/>
                </a:solidFill>
                <a:latin typeface="Josefin Sans" pitchFamily="2" charset="0"/>
              </a:rPr>
              <a:t>Mecatronica</a:t>
            </a:r>
            <a:r>
              <a:rPr lang="en-US" sz="3600" dirty="0">
                <a:solidFill>
                  <a:schemeClr val="bg1"/>
                </a:solidFill>
                <a:latin typeface="Josefin Sans" pitchFamily="2" charset="0"/>
              </a:rPr>
              <a:t> </a:t>
            </a:r>
            <a:r>
              <a:rPr lang="en-US" sz="3600" dirty="0" err="1">
                <a:solidFill>
                  <a:schemeClr val="bg1"/>
                </a:solidFill>
                <a:latin typeface="Josefin Sans" pitchFamily="2" charset="0"/>
              </a:rPr>
              <a:t>reprezintă</a:t>
            </a:r>
            <a:r>
              <a:rPr lang="en-US" sz="3600" dirty="0">
                <a:solidFill>
                  <a:schemeClr val="bg1"/>
                </a:solidFill>
                <a:latin typeface="Josefin Sans" pitchFamily="2" charset="0"/>
              </a:rPr>
              <a:t> un </a:t>
            </a:r>
            <a:r>
              <a:rPr lang="en-US" sz="3600" dirty="0" err="1">
                <a:solidFill>
                  <a:schemeClr val="bg1"/>
                </a:solidFill>
                <a:latin typeface="Josefin Sans" pitchFamily="2" charset="0"/>
              </a:rPr>
              <a:t>domeniu</a:t>
            </a:r>
            <a:r>
              <a:rPr lang="en-US" sz="3600" dirty="0">
                <a:solidFill>
                  <a:schemeClr val="bg1"/>
                </a:solidFill>
                <a:latin typeface="Josefin Sans" pitchFamily="2" charset="0"/>
              </a:rPr>
              <a:t> </a:t>
            </a:r>
            <a:r>
              <a:rPr lang="en-US" sz="3600" dirty="0" err="1">
                <a:solidFill>
                  <a:schemeClr val="bg1"/>
                </a:solidFill>
                <a:latin typeface="Josefin Sans" pitchFamily="2" charset="0"/>
              </a:rPr>
              <a:t>ingineresc</a:t>
            </a:r>
            <a:r>
              <a:rPr lang="en-US" sz="3600" dirty="0">
                <a:solidFill>
                  <a:schemeClr val="bg1"/>
                </a:solidFill>
                <a:latin typeface="Josefin Sans" pitchFamily="2" charset="0"/>
              </a:rPr>
              <a:t> format </a:t>
            </a:r>
            <a:r>
              <a:rPr lang="en-US" sz="3600" dirty="0" err="1">
                <a:solidFill>
                  <a:schemeClr val="bg1"/>
                </a:solidFill>
                <a:latin typeface="Josefin Sans" pitchFamily="2" charset="0"/>
              </a:rPr>
              <a:t>mai</a:t>
            </a:r>
            <a:r>
              <a:rPr lang="en-US" sz="3600" dirty="0">
                <a:solidFill>
                  <a:schemeClr val="bg1"/>
                </a:solidFill>
                <a:latin typeface="Josefin Sans" pitchFamily="2" charset="0"/>
              </a:rPr>
              <a:t> </a:t>
            </a:r>
            <a:r>
              <a:rPr lang="en-US" sz="3600" dirty="0" err="1">
                <a:solidFill>
                  <a:schemeClr val="bg1"/>
                </a:solidFill>
                <a:latin typeface="Josefin Sans" pitchFamily="2" charset="0"/>
              </a:rPr>
              <a:t>multe</a:t>
            </a:r>
            <a:r>
              <a:rPr lang="en-US" sz="3600" dirty="0">
                <a:solidFill>
                  <a:schemeClr val="bg1"/>
                </a:solidFill>
                <a:latin typeface="Josefin Sans" pitchFamily="2" charset="0"/>
              </a:rPr>
              <a:t> discipline care se </a:t>
            </a:r>
            <a:r>
              <a:rPr lang="en-US" sz="3600" dirty="0" err="1">
                <a:solidFill>
                  <a:schemeClr val="bg1"/>
                </a:solidFill>
                <a:latin typeface="Josefin Sans" pitchFamily="2" charset="0"/>
              </a:rPr>
              <a:t>bazează</a:t>
            </a:r>
            <a:r>
              <a:rPr lang="en-US" sz="3600" dirty="0">
                <a:solidFill>
                  <a:schemeClr val="bg1"/>
                </a:solidFill>
                <a:latin typeface="Josefin Sans" pitchFamily="2" charset="0"/>
              </a:rPr>
              <a:t> pe </a:t>
            </a:r>
            <a:r>
              <a:rPr lang="en-US" sz="3600" dirty="0" err="1">
                <a:solidFill>
                  <a:schemeClr val="bg1"/>
                </a:solidFill>
                <a:latin typeface="Josefin Sans" pitchFamily="2" charset="0"/>
              </a:rPr>
              <a:t>cunoștințe</a:t>
            </a:r>
            <a:r>
              <a:rPr lang="en-US" sz="3600" dirty="0">
                <a:solidFill>
                  <a:schemeClr val="bg1"/>
                </a:solidFill>
                <a:latin typeface="Josefin Sans" pitchFamily="2" charset="0"/>
              </a:rPr>
              <a:t> din </a:t>
            </a:r>
            <a:r>
              <a:rPr lang="en-US" sz="3600" dirty="0" err="1">
                <a:solidFill>
                  <a:schemeClr val="bg1"/>
                </a:solidFill>
                <a:latin typeface="Josefin Sans" pitchFamily="2" charset="0"/>
              </a:rPr>
              <a:t>ingineria</a:t>
            </a:r>
            <a:r>
              <a:rPr lang="en-US" sz="3600" dirty="0">
                <a:solidFill>
                  <a:schemeClr val="bg1"/>
                </a:solidFill>
                <a:latin typeface="Josefin Sans" pitchFamily="2" charset="0"/>
              </a:rPr>
              <a:t> </a:t>
            </a:r>
            <a:r>
              <a:rPr lang="en-US" sz="3600" dirty="0" err="1">
                <a:solidFill>
                  <a:schemeClr val="bg1"/>
                </a:solidFill>
                <a:latin typeface="Josefin Sans" pitchFamily="2" charset="0"/>
              </a:rPr>
              <a:t>mecanică</a:t>
            </a:r>
            <a:r>
              <a:rPr lang="en-US" sz="3600" dirty="0">
                <a:solidFill>
                  <a:schemeClr val="bg1"/>
                </a:solidFill>
                <a:latin typeface="Josefin Sans" pitchFamily="2" charset="0"/>
              </a:rPr>
              <a:t>, </a:t>
            </a:r>
            <a:r>
              <a:rPr lang="en-US" sz="3600" dirty="0" err="1">
                <a:solidFill>
                  <a:schemeClr val="bg1"/>
                </a:solidFill>
                <a:latin typeface="Josefin Sans" pitchFamily="2" charset="0"/>
              </a:rPr>
              <a:t>ingineria</a:t>
            </a:r>
            <a:r>
              <a:rPr lang="en-US" sz="3600" dirty="0">
                <a:solidFill>
                  <a:schemeClr val="bg1"/>
                </a:solidFill>
                <a:latin typeface="Josefin Sans" pitchFamily="2" charset="0"/>
              </a:rPr>
              <a:t> </a:t>
            </a:r>
            <a:r>
              <a:rPr lang="en-US" sz="3600" dirty="0" err="1">
                <a:solidFill>
                  <a:schemeClr val="bg1"/>
                </a:solidFill>
                <a:latin typeface="Josefin Sans" pitchFamily="2" charset="0"/>
              </a:rPr>
              <a:t>electrică</a:t>
            </a:r>
            <a:r>
              <a:rPr lang="en-US" sz="3600" dirty="0">
                <a:solidFill>
                  <a:schemeClr val="bg1"/>
                </a:solidFill>
                <a:latin typeface="Josefin Sans" pitchFamily="2" charset="0"/>
              </a:rPr>
              <a:t> </a:t>
            </a:r>
            <a:r>
              <a:rPr lang="en-US" sz="3600" dirty="0" err="1">
                <a:solidFill>
                  <a:schemeClr val="bg1"/>
                </a:solidFill>
                <a:latin typeface="Josefin Sans" pitchFamily="2" charset="0"/>
              </a:rPr>
              <a:t>și</a:t>
            </a:r>
            <a:r>
              <a:rPr lang="en-US" sz="3600" dirty="0">
                <a:solidFill>
                  <a:schemeClr val="bg1"/>
                </a:solidFill>
                <a:latin typeface="Josefin Sans" pitchFamily="2" charset="0"/>
              </a:rPr>
              <a:t> </a:t>
            </a:r>
            <a:r>
              <a:rPr lang="en-US" sz="3600" dirty="0" err="1">
                <a:solidFill>
                  <a:schemeClr val="bg1"/>
                </a:solidFill>
                <a:latin typeface="Josefin Sans" pitchFamily="2" charset="0"/>
              </a:rPr>
              <a:t>știința</a:t>
            </a:r>
            <a:r>
              <a:rPr lang="en-US" sz="3600" dirty="0">
                <a:solidFill>
                  <a:schemeClr val="bg1"/>
                </a:solidFill>
                <a:latin typeface="Josefin Sans" pitchFamily="2" charset="0"/>
              </a:rPr>
              <a:t> </a:t>
            </a:r>
            <a:r>
              <a:rPr lang="en-US" sz="3600" dirty="0" err="1">
                <a:solidFill>
                  <a:schemeClr val="bg1"/>
                </a:solidFill>
                <a:latin typeface="Josefin Sans" pitchFamily="2" charset="0"/>
              </a:rPr>
              <a:t>calculatoarelor</a:t>
            </a:r>
            <a:r>
              <a:rPr lang="en-US" sz="3600" dirty="0">
                <a:solidFill>
                  <a:schemeClr val="bg1"/>
                </a:solidFill>
                <a:latin typeface="Josefin Sans" pitchFamily="2" charset="0"/>
              </a:rPr>
              <a:t>. </a:t>
            </a:r>
            <a:endParaRPr lang="en-US" sz="3600" b="1" dirty="0">
              <a:solidFill>
                <a:schemeClr val="bg1"/>
              </a:solidFill>
              <a:latin typeface="Josefin Sans" pitchFamily="2" charset="0"/>
              <a:ea typeface="Josefin Sans Bold"/>
              <a:cs typeface="Josefin Sans Bold"/>
              <a:sym typeface="Josefin Sans Bold"/>
            </a:endParaRPr>
          </a:p>
        </p:txBody>
      </p:sp>
    </p:spTree>
    <p:extLst>
      <p:ext uri="{BB962C8B-B14F-4D97-AF65-F5344CB8AC3E}">
        <p14:creationId xmlns:p14="http://schemas.microsoft.com/office/powerpoint/2010/main" val="44471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D6A64BFD-760A-339D-D77C-ABD223FCEC85}"/>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80938F4C-D1EC-FD52-D9C1-A44E270A170A}"/>
              </a:ext>
            </a:extLst>
          </p:cNvPr>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a:extLst>
              <a:ext uri="{FF2B5EF4-FFF2-40B4-BE49-F238E27FC236}">
                <a16:creationId xmlns:a16="http://schemas.microsoft.com/office/drawing/2014/main" id="{FE52BEEC-E9E2-9670-5D35-C832B5C614C2}"/>
              </a:ext>
            </a:extLst>
          </p:cNvPr>
          <p:cNvGrpSpPr/>
          <p:nvPr/>
        </p:nvGrpSpPr>
        <p:grpSpPr>
          <a:xfrm>
            <a:off x="1028700" y="493395"/>
            <a:ext cx="16230600" cy="573405"/>
            <a:chOff x="0" y="0"/>
            <a:chExt cx="21640800" cy="764540"/>
          </a:xfrm>
        </p:grpSpPr>
        <p:sp>
          <p:nvSpPr>
            <p:cNvPr id="9" name="AutoShape 9">
              <a:extLst>
                <a:ext uri="{FF2B5EF4-FFF2-40B4-BE49-F238E27FC236}">
                  <a16:creationId xmlns:a16="http://schemas.microsoft.com/office/drawing/2014/main" id="{A7284DFF-9990-E360-964C-57D80785D523}"/>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a:extLst>
                <a:ext uri="{FF2B5EF4-FFF2-40B4-BE49-F238E27FC236}">
                  <a16:creationId xmlns:a16="http://schemas.microsoft.com/office/drawing/2014/main" id="{1AE073D7-6B7B-AEC0-15E0-9EDD2DFA3D2B}"/>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a:extLst>
                <a:ext uri="{FF2B5EF4-FFF2-40B4-BE49-F238E27FC236}">
                  <a16:creationId xmlns:a16="http://schemas.microsoft.com/office/drawing/2014/main" id="{F313D9FE-A411-748B-5386-392FA9544375}"/>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2" name="TextBox 12">
            <a:extLst>
              <a:ext uri="{FF2B5EF4-FFF2-40B4-BE49-F238E27FC236}">
                <a16:creationId xmlns:a16="http://schemas.microsoft.com/office/drawing/2014/main" id="{BF5314C5-A565-64B3-53C2-B20006E36858}"/>
              </a:ext>
            </a:extLst>
          </p:cNvPr>
          <p:cNvSpPr txBox="1"/>
          <p:nvPr/>
        </p:nvSpPr>
        <p:spPr>
          <a:xfrm>
            <a:off x="1028700" y="2333420"/>
            <a:ext cx="13144500" cy="1134926"/>
          </a:xfrm>
          <a:prstGeom prst="rect">
            <a:avLst/>
          </a:prstGeom>
        </p:spPr>
        <p:txBody>
          <a:bodyPr wrap="square" lIns="0" tIns="0" rIns="0" bIns="0" rtlCol="0" anchor="t">
            <a:spAutoFit/>
          </a:bodyPr>
          <a:lstStyle/>
          <a:p>
            <a:pPr algn="l">
              <a:lnSpc>
                <a:spcPts val="8640"/>
              </a:lnSpc>
            </a:pPr>
            <a:r>
              <a:rPr lang="en-US" sz="8000" b="1" dirty="0">
                <a:solidFill>
                  <a:srgbClr val="FFFDFC"/>
                </a:solidFill>
                <a:latin typeface="Josefin Sans Bold"/>
                <a:ea typeface="Josefin Sans Bold"/>
                <a:cs typeface="Josefin Sans Bold"/>
                <a:sym typeface="Josefin Sans Bold"/>
              </a:rPr>
              <a:t>ELECTRONIC</a:t>
            </a:r>
            <a:r>
              <a:rPr lang="ro-RO" sz="8000" b="1" dirty="0">
                <a:solidFill>
                  <a:srgbClr val="FFFDFC"/>
                </a:solidFill>
                <a:latin typeface="Josefin Sans Bold"/>
                <a:ea typeface="Josefin Sans Bold"/>
                <a:cs typeface="Josefin Sans Bold"/>
                <a:sym typeface="Josefin Sans Bold"/>
              </a:rPr>
              <a:t>Ă</a:t>
            </a:r>
            <a:endParaRPr lang="en-US" sz="8000" b="1" dirty="0">
              <a:solidFill>
                <a:srgbClr val="FFFDFC"/>
              </a:solidFill>
              <a:latin typeface="Josefin Sans Bold"/>
              <a:ea typeface="Josefin Sans Bold"/>
              <a:cs typeface="Josefin Sans Bold"/>
              <a:sym typeface="Josefin Sans Bold"/>
            </a:endParaRPr>
          </a:p>
        </p:txBody>
      </p:sp>
      <p:pic>
        <p:nvPicPr>
          <p:cNvPr id="5" name="Picture 4">
            <a:extLst>
              <a:ext uri="{FF2B5EF4-FFF2-40B4-BE49-F238E27FC236}">
                <a16:creationId xmlns:a16="http://schemas.microsoft.com/office/drawing/2014/main" id="{BBE7FDF2-7BAE-110A-4252-ADD202048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3468346"/>
            <a:ext cx="15293725" cy="5561354"/>
          </a:xfrm>
          <a:prstGeom prst="rect">
            <a:avLst/>
          </a:prstGeom>
        </p:spPr>
      </p:pic>
    </p:spTree>
    <p:extLst>
      <p:ext uri="{BB962C8B-B14F-4D97-AF65-F5344CB8AC3E}">
        <p14:creationId xmlns:p14="http://schemas.microsoft.com/office/powerpoint/2010/main" val="3140010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FD7FD98E-5858-E117-2DBD-FA5836715709}"/>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F1907B79-B62F-93FE-C08A-53D124E16B43}"/>
              </a:ext>
            </a:extLst>
          </p:cNvPr>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a:extLst>
              <a:ext uri="{FF2B5EF4-FFF2-40B4-BE49-F238E27FC236}">
                <a16:creationId xmlns:a16="http://schemas.microsoft.com/office/drawing/2014/main" id="{77CBF2E9-51FD-DCCC-672E-B3286906DD1A}"/>
              </a:ext>
            </a:extLst>
          </p:cNvPr>
          <p:cNvGrpSpPr/>
          <p:nvPr/>
        </p:nvGrpSpPr>
        <p:grpSpPr>
          <a:xfrm>
            <a:off x="1028700" y="493395"/>
            <a:ext cx="16230600" cy="573405"/>
            <a:chOff x="0" y="0"/>
            <a:chExt cx="21640800" cy="764540"/>
          </a:xfrm>
        </p:grpSpPr>
        <p:sp>
          <p:nvSpPr>
            <p:cNvPr id="9" name="AutoShape 9">
              <a:extLst>
                <a:ext uri="{FF2B5EF4-FFF2-40B4-BE49-F238E27FC236}">
                  <a16:creationId xmlns:a16="http://schemas.microsoft.com/office/drawing/2014/main" id="{31ED842C-EC6F-45CC-DDCA-F8F8D02D68D7}"/>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a:extLst>
                <a:ext uri="{FF2B5EF4-FFF2-40B4-BE49-F238E27FC236}">
                  <a16:creationId xmlns:a16="http://schemas.microsoft.com/office/drawing/2014/main" id="{0836C123-44FB-040A-0330-FD55CA6DE008}"/>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a:extLst>
                <a:ext uri="{FF2B5EF4-FFF2-40B4-BE49-F238E27FC236}">
                  <a16:creationId xmlns:a16="http://schemas.microsoft.com/office/drawing/2014/main" id="{9942E5B9-34D1-8433-2096-D31C020FCBFE}"/>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4" name="TextBox 14">
            <a:extLst>
              <a:ext uri="{FF2B5EF4-FFF2-40B4-BE49-F238E27FC236}">
                <a16:creationId xmlns:a16="http://schemas.microsoft.com/office/drawing/2014/main" id="{8436F1E0-2257-D5A8-AB0F-B2C617167E69}"/>
              </a:ext>
            </a:extLst>
          </p:cNvPr>
          <p:cNvSpPr txBox="1"/>
          <p:nvPr/>
        </p:nvSpPr>
        <p:spPr>
          <a:xfrm>
            <a:off x="859886" y="2875215"/>
            <a:ext cx="7141114" cy="4165243"/>
          </a:xfrm>
          <a:prstGeom prst="rect">
            <a:avLst/>
          </a:prstGeom>
        </p:spPr>
        <p:txBody>
          <a:bodyPr wrap="square" lIns="0" tIns="0" rIns="0" bIns="0" rtlCol="0" anchor="t">
            <a:spAutoFit/>
          </a:bodyPr>
          <a:lstStyle/>
          <a:p>
            <a:r>
              <a:rPr lang="ro-RO" sz="4000" dirty="0">
                <a:solidFill>
                  <a:schemeClr val="bg1"/>
                </a:solidFill>
                <a:latin typeface="Josefin Sans" pitchFamily="2" charset="0"/>
                <a:ea typeface="Calibri" panose="020F0502020204030204" pitchFamily="34" charset="0"/>
                <a:cs typeface="Times New Roman" panose="02020603050405020304" pitchFamily="18" charset="0"/>
              </a:rPr>
              <a:t>SENZORI</a:t>
            </a:r>
          </a:p>
          <a:p>
            <a:pPr marL="914400">
              <a:lnSpc>
                <a:spcPct val="150000"/>
              </a:lnSpc>
              <a:buNone/>
            </a:pPr>
            <a:r>
              <a:rPr lang="ro-RO" sz="4000" kern="100" dirty="0">
                <a:solidFill>
                  <a:schemeClr val="bg1"/>
                </a:solidFill>
                <a:effectLst/>
                <a:latin typeface="Josefin Sans" pitchFamily="2" charset="0"/>
                <a:ea typeface="Calibri" panose="020F0502020204030204" pitchFamily="34" charset="0"/>
                <a:cs typeface="Times New Roman" panose="02020603050405020304" pitchFamily="18" charset="0"/>
              </a:rPr>
              <a:t>Senzor de nivel al apei </a:t>
            </a:r>
            <a:endParaRPr lang="en-US" sz="4000" kern="100" dirty="0">
              <a:solidFill>
                <a:schemeClr val="bg1"/>
              </a:solidFill>
              <a:effectLst/>
              <a:latin typeface="Josefin Sans" pitchFamily="2" charset="0"/>
              <a:ea typeface="Calibri" panose="020F0502020204030204" pitchFamily="34" charset="0"/>
              <a:cs typeface="Times New Roman" panose="02020603050405020304" pitchFamily="18" charset="0"/>
            </a:endParaRPr>
          </a:p>
          <a:p>
            <a:pPr marL="914400">
              <a:lnSpc>
                <a:spcPct val="150000"/>
              </a:lnSpc>
              <a:buNone/>
            </a:pPr>
            <a:r>
              <a:rPr lang="ro-RO" sz="4000" kern="100" dirty="0">
                <a:solidFill>
                  <a:schemeClr val="bg1"/>
                </a:solidFill>
                <a:effectLst/>
                <a:latin typeface="Josefin Sans" pitchFamily="2" charset="0"/>
                <a:ea typeface="Calibri" panose="020F0502020204030204" pitchFamily="34" charset="0"/>
                <a:cs typeface="Times New Roman" panose="02020603050405020304" pitchFamily="18" charset="0"/>
              </a:rPr>
              <a:t>Senzor de lumină solară </a:t>
            </a:r>
            <a:endParaRPr lang="en-US" sz="4000" kern="100" dirty="0">
              <a:solidFill>
                <a:schemeClr val="bg1"/>
              </a:solidFill>
              <a:effectLst/>
              <a:latin typeface="Josefin Sans" pitchFamily="2" charset="0"/>
              <a:ea typeface="Calibri" panose="020F0502020204030204" pitchFamily="34" charset="0"/>
              <a:cs typeface="Times New Roman" panose="02020603050405020304" pitchFamily="18" charset="0"/>
            </a:endParaRPr>
          </a:p>
          <a:p>
            <a:pPr marL="914400">
              <a:lnSpc>
                <a:spcPct val="150000"/>
              </a:lnSpc>
              <a:spcAft>
                <a:spcPts val="800"/>
              </a:spcAft>
            </a:pPr>
            <a:r>
              <a:rPr lang="ro-RO" sz="4000" kern="100" dirty="0">
                <a:solidFill>
                  <a:schemeClr val="bg1"/>
                </a:solidFill>
                <a:effectLst/>
                <a:latin typeface="Josefin Sans" pitchFamily="2" charset="0"/>
                <a:ea typeface="Calibri" panose="020F0502020204030204" pitchFamily="34" charset="0"/>
                <a:cs typeface="Times New Roman" panose="02020603050405020304" pitchFamily="18" charset="0"/>
              </a:rPr>
              <a:t>Senzor ultrasonic </a:t>
            </a:r>
            <a:endParaRPr lang="en-US" sz="4000" kern="100" dirty="0">
              <a:solidFill>
                <a:schemeClr val="bg1"/>
              </a:solidFill>
              <a:effectLst/>
              <a:latin typeface="Josefin Sans" pitchFamily="2" charset="0"/>
              <a:ea typeface="Calibri" panose="020F0502020204030204" pitchFamily="34" charset="0"/>
              <a:cs typeface="Times New Roman" panose="02020603050405020304" pitchFamily="18" charset="0"/>
            </a:endParaRPr>
          </a:p>
          <a:p>
            <a:endParaRPr lang="en-US" sz="4400" dirty="0">
              <a:solidFill>
                <a:schemeClr val="bg1"/>
              </a:solidFill>
              <a:effectLst/>
              <a:latin typeface="Josefin Sans" pitchFamily="2"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EF68B7F-1FA1-128E-63DC-EE0E9667D49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2177439"/>
            <a:ext cx="8736958" cy="6553200"/>
          </a:xfrm>
          <a:prstGeom prst="rect">
            <a:avLst/>
          </a:prstGeom>
          <a:noFill/>
          <a:ln>
            <a:noFill/>
          </a:ln>
        </p:spPr>
      </p:pic>
    </p:spTree>
    <p:extLst>
      <p:ext uri="{BB962C8B-B14F-4D97-AF65-F5344CB8AC3E}">
        <p14:creationId xmlns:p14="http://schemas.microsoft.com/office/powerpoint/2010/main" val="1370529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3558"/>
        </a:solidFill>
        <a:effectLst/>
      </p:bgPr>
    </p:bg>
    <p:spTree>
      <p:nvGrpSpPr>
        <p:cNvPr id="1" name="">
          <a:extLst>
            <a:ext uri="{FF2B5EF4-FFF2-40B4-BE49-F238E27FC236}">
              <a16:creationId xmlns:a16="http://schemas.microsoft.com/office/drawing/2014/main" id="{3BD5B75F-7116-3A64-5A6E-843EAF8FEFF4}"/>
            </a:ext>
          </a:extLst>
        </p:cNvPr>
        <p:cNvGrpSpPr/>
        <p:nvPr/>
      </p:nvGrpSpPr>
      <p:grpSpPr>
        <a:xfrm>
          <a:off x="0" y="0"/>
          <a:ext cx="0" cy="0"/>
          <a:chOff x="0" y="0"/>
          <a:chExt cx="0" cy="0"/>
        </a:xfrm>
      </p:grpSpPr>
      <p:sp>
        <p:nvSpPr>
          <p:cNvPr id="7" name="Freeform 7">
            <a:extLst>
              <a:ext uri="{FF2B5EF4-FFF2-40B4-BE49-F238E27FC236}">
                <a16:creationId xmlns:a16="http://schemas.microsoft.com/office/drawing/2014/main" id="{6E8C70A6-73F8-6E54-E615-45B511E6C88A}"/>
              </a:ext>
            </a:extLst>
          </p:cNvPr>
          <p:cNvSpPr/>
          <p:nvPr/>
        </p:nvSpPr>
        <p:spPr>
          <a:xfrm>
            <a:off x="11619898" y="3363855"/>
            <a:ext cx="713111" cy="694959"/>
          </a:xfrm>
          <a:custGeom>
            <a:avLst/>
            <a:gdLst/>
            <a:ahLst/>
            <a:cxnLst/>
            <a:rect l="l" t="t" r="r" b="b"/>
            <a:pathLst>
              <a:path w="713111" h="694959">
                <a:moveTo>
                  <a:pt x="0" y="0"/>
                </a:moveTo>
                <a:lnTo>
                  <a:pt x="713111" y="0"/>
                </a:lnTo>
                <a:lnTo>
                  <a:pt x="713111" y="694959"/>
                </a:lnTo>
                <a:lnTo>
                  <a:pt x="0" y="6949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a:extLst>
              <a:ext uri="{FF2B5EF4-FFF2-40B4-BE49-F238E27FC236}">
                <a16:creationId xmlns:a16="http://schemas.microsoft.com/office/drawing/2014/main" id="{70FE1D81-7187-CAD0-17BA-1EC5606F1B32}"/>
              </a:ext>
            </a:extLst>
          </p:cNvPr>
          <p:cNvGrpSpPr/>
          <p:nvPr/>
        </p:nvGrpSpPr>
        <p:grpSpPr>
          <a:xfrm>
            <a:off x="1028700" y="493395"/>
            <a:ext cx="16230600" cy="573405"/>
            <a:chOff x="0" y="0"/>
            <a:chExt cx="21640800" cy="764540"/>
          </a:xfrm>
        </p:grpSpPr>
        <p:sp>
          <p:nvSpPr>
            <p:cNvPr id="9" name="AutoShape 9">
              <a:extLst>
                <a:ext uri="{FF2B5EF4-FFF2-40B4-BE49-F238E27FC236}">
                  <a16:creationId xmlns:a16="http://schemas.microsoft.com/office/drawing/2014/main" id="{6448BCA1-D7AC-D05B-E280-1D08A2CC250C}"/>
                </a:ext>
              </a:extLst>
            </p:cNvPr>
            <p:cNvSpPr/>
            <p:nvPr/>
          </p:nvSpPr>
          <p:spPr>
            <a:xfrm>
              <a:off x="0" y="739140"/>
              <a:ext cx="21640800" cy="0"/>
            </a:xfrm>
            <a:prstGeom prst="line">
              <a:avLst/>
            </a:prstGeom>
            <a:ln w="50800" cap="flat">
              <a:solidFill>
                <a:srgbClr val="FFFFFF"/>
              </a:solidFill>
              <a:prstDash val="solid"/>
              <a:headEnd type="none" w="sm" len="sm"/>
              <a:tailEnd type="none" w="sm" len="sm"/>
            </a:ln>
          </p:spPr>
        </p:sp>
        <p:sp>
          <p:nvSpPr>
            <p:cNvPr id="10" name="TextBox 10">
              <a:extLst>
                <a:ext uri="{FF2B5EF4-FFF2-40B4-BE49-F238E27FC236}">
                  <a16:creationId xmlns:a16="http://schemas.microsoft.com/office/drawing/2014/main" id="{2B98CAA7-EE4D-4CC3-1006-2B65482CDD3A}"/>
                </a:ext>
              </a:extLst>
            </p:cNvPr>
            <p:cNvSpPr txBox="1"/>
            <p:nvPr/>
          </p:nvSpPr>
          <p:spPr>
            <a:xfrm>
              <a:off x="0" y="-47625"/>
              <a:ext cx="4972432" cy="405765"/>
            </a:xfrm>
            <a:prstGeom prst="rect">
              <a:avLst/>
            </a:prstGeom>
          </p:spPr>
          <p:txBody>
            <a:bodyPr lIns="0" tIns="0" rIns="0" bIns="0" rtlCol="0" anchor="t">
              <a:spAutoFit/>
            </a:bodyPr>
            <a:lstStyle/>
            <a:p>
              <a:pPr algn="l">
                <a:lnSpc>
                  <a:spcPts val="2520"/>
                </a:lnSpc>
                <a:spcBef>
                  <a:spcPct val="0"/>
                </a:spcBef>
              </a:pPr>
              <a:r>
                <a:rPr lang="en-US" sz="1800">
                  <a:solidFill>
                    <a:srgbClr val="FFFFFF"/>
                  </a:solidFill>
                  <a:latin typeface="Josefin Sans"/>
                  <a:ea typeface="Josefin Sans"/>
                  <a:cs typeface="Josefin Sans"/>
                  <a:sym typeface="Josefin Sans"/>
                </a:rPr>
                <a:t>CANVA CORPORATION</a:t>
              </a:r>
            </a:p>
          </p:txBody>
        </p:sp>
        <p:sp>
          <p:nvSpPr>
            <p:cNvPr id="11" name="TextBox 11">
              <a:extLst>
                <a:ext uri="{FF2B5EF4-FFF2-40B4-BE49-F238E27FC236}">
                  <a16:creationId xmlns:a16="http://schemas.microsoft.com/office/drawing/2014/main" id="{51803553-9DE9-7F55-DC84-D2B38B571F5F}"/>
                </a:ext>
              </a:extLst>
            </p:cNvPr>
            <p:cNvSpPr txBox="1"/>
            <p:nvPr/>
          </p:nvSpPr>
          <p:spPr>
            <a:xfrm>
              <a:off x="16668368" y="-47625"/>
              <a:ext cx="4972432" cy="405765"/>
            </a:xfrm>
            <a:prstGeom prst="rect">
              <a:avLst/>
            </a:prstGeom>
          </p:spPr>
          <p:txBody>
            <a:bodyPr lIns="0" tIns="0" rIns="0" bIns="0" rtlCol="0" anchor="t">
              <a:spAutoFit/>
            </a:bodyPr>
            <a:lstStyle/>
            <a:p>
              <a:pPr algn="r">
                <a:lnSpc>
                  <a:spcPts val="2520"/>
                </a:lnSpc>
                <a:spcBef>
                  <a:spcPct val="0"/>
                </a:spcBef>
              </a:pPr>
              <a:r>
                <a:rPr lang="en-US" sz="1800">
                  <a:solidFill>
                    <a:srgbClr val="FFFFFF"/>
                  </a:solidFill>
                  <a:latin typeface="Josefin Sans"/>
                  <a:ea typeface="Josefin Sans"/>
                  <a:cs typeface="Josefin Sans"/>
                  <a:sym typeface="Josefin Sans"/>
                </a:rPr>
                <a:t>04.24.24</a:t>
              </a:r>
            </a:p>
          </p:txBody>
        </p:sp>
      </p:grpSp>
      <p:sp>
        <p:nvSpPr>
          <p:cNvPr id="14" name="TextBox 14">
            <a:extLst>
              <a:ext uri="{FF2B5EF4-FFF2-40B4-BE49-F238E27FC236}">
                <a16:creationId xmlns:a16="http://schemas.microsoft.com/office/drawing/2014/main" id="{92C03F0B-2577-0F71-A475-4E5E05A51C28}"/>
              </a:ext>
            </a:extLst>
          </p:cNvPr>
          <p:cNvSpPr txBox="1"/>
          <p:nvPr/>
        </p:nvSpPr>
        <p:spPr>
          <a:xfrm>
            <a:off x="951354" y="2300485"/>
            <a:ext cx="8497446" cy="6781344"/>
          </a:xfrm>
          <a:prstGeom prst="rect">
            <a:avLst/>
          </a:prstGeom>
        </p:spPr>
        <p:txBody>
          <a:bodyPr wrap="square" lIns="0" tIns="0" rIns="0" bIns="0" rtlCol="0" anchor="t">
            <a:spAutoFit/>
          </a:bodyPr>
          <a:lstStyle/>
          <a:p>
            <a:r>
              <a:rPr lang="ro-RO" sz="4000" dirty="0">
                <a:solidFill>
                  <a:schemeClr val="bg1"/>
                </a:solidFill>
                <a:effectLst/>
                <a:latin typeface="Josefin Sans" pitchFamily="2" charset="0"/>
                <a:ea typeface="Calibri" panose="020F0502020204030204" pitchFamily="34" charset="0"/>
                <a:cs typeface="Times New Roman" panose="02020603050405020304" pitchFamily="18" charset="0"/>
              </a:rPr>
              <a:t>MOTOARE ȘI COMPONENTE CONTROLATE</a:t>
            </a:r>
          </a:p>
          <a:p>
            <a:endParaRPr lang="ro-RO" sz="4400" dirty="0">
              <a:solidFill>
                <a:schemeClr val="bg1"/>
              </a:solidFill>
              <a:latin typeface="Josefin Sans" pitchFamily="2" charset="0"/>
              <a:ea typeface="Calibri" panose="020F0502020204030204" pitchFamily="34" charset="0"/>
              <a:cs typeface="Times New Roman" panose="02020603050405020304" pitchFamily="18" charset="0"/>
            </a:endParaRPr>
          </a:p>
          <a:p>
            <a:pPr marL="914400">
              <a:lnSpc>
                <a:spcPct val="150000"/>
              </a:lnSpc>
              <a:buNone/>
            </a:pPr>
            <a:r>
              <a:rPr lang="ro-RO" sz="3600" kern="100" dirty="0">
                <a:solidFill>
                  <a:schemeClr val="bg1"/>
                </a:solidFill>
                <a:effectLst/>
                <a:latin typeface="Josefin Sans" pitchFamily="2" charset="0"/>
                <a:ea typeface="Calibri" panose="020F0502020204030204" pitchFamily="34" charset="0"/>
                <a:cs typeface="Times New Roman" panose="02020603050405020304" pitchFamily="18" charset="0"/>
              </a:rPr>
              <a:t>Pompă de apă </a:t>
            </a:r>
            <a:endParaRPr lang="en-US" sz="3600" kern="100" dirty="0">
              <a:solidFill>
                <a:schemeClr val="bg1"/>
              </a:solidFill>
              <a:effectLst/>
              <a:latin typeface="Josefin Sans" pitchFamily="2" charset="0"/>
              <a:ea typeface="Calibri" panose="020F0502020204030204" pitchFamily="34" charset="0"/>
              <a:cs typeface="Times New Roman" panose="02020603050405020304" pitchFamily="18" charset="0"/>
            </a:endParaRPr>
          </a:p>
          <a:p>
            <a:pPr marL="914400">
              <a:lnSpc>
                <a:spcPct val="150000"/>
              </a:lnSpc>
              <a:buNone/>
            </a:pPr>
            <a:r>
              <a:rPr lang="ro-RO" sz="3600" kern="100" dirty="0">
                <a:solidFill>
                  <a:schemeClr val="bg1"/>
                </a:solidFill>
                <a:effectLst/>
                <a:latin typeface="Josefin Sans" pitchFamily="2" charset="0"/>
                <a:ea typeface="Calibri" panose="020F0502020204030204" pitchFamily="34" charset="0"/>
                <a:cs typeface="Times New Roman" panose="02020603050405020304" pitchFamily="18" charset="0"/>
              </a:rPr>
              <a:t>LED pentru iluminare </a:t>
            </a:r>
            <a:endParaRPr lang="en-US" sz="3600" kern="100" dirty="0">
              <a:solidFill>
                <a:schemeClr val="bg1"/>
              </a:solidFill>
              <a:effectLst/>
              <a:latin typeface="Josefin Sans" pitchFamily="2" charset="0"/>
              <a:ea typeface="Calibri" panose="020F0502020204030204" pitchFamily="34" charset="0"/>
              <a:cs typeface="Times New Roman" panose="02020603050405020304" pitchFamily="18" charset="0"/>
            </a:endParaRPr>
          </a:p>
          <a:p>
            <a:pPr marL="914400">
              <a:lnSpc>
                <a:spcPct val="150000"/>
              </a:lnSpc>
              <a:buNone/>
            </a:pPr>
            <a:r>
              <a:rPr lang="ro-RO" sz="3600" kern="100" dirty="0">
                <a:solidFill>
                  <a:schemeClr val="bg1"/>
                </a:solidFill>
                <a:effectLst/>
                <a:latin typeface="Josefin Sans" pitchFamily="2" charset="0"/>
                <a:ea typeface="Calibri" panose="020F0502020204030204" pitchFamily="34" charset="0"/>
                <a:cs typeface="Times New Roman" panose="02020603050405020304" pitchFamily="18" charset="0"/>
              </a:rPr>
              <a:t>Alarmă sonoră </a:t>
            </a:r>
            <a:endParaRPr lang="en-US" sz="3600" kern="100" dirty="0">
              <a:solidFill>
                <a:schemeClr val="bg1"/>
              </a:solidFill>
              <a:effectLst/>
              <a:latin typeface="Josefin Sans" pitchFamily="2" charset="0"/>
              <a:ea typeface="Calibri" panose="020F0502020204030204" pitchFamily="34" charset="0"/>
              <a:cs typeface="Times New Roman" panose="02020603050405020304" pitchFamily="18" charset="0"/>
            </a:endParaRPr>
          </a:p>
          <a:p>
            <a:pPr marL="914400">
              <a:lnSpc>
                <a:spcPct val="150000"/>
              </a:lnSpc>
              <a:spcAft>
                <a:spcPts val="800"/>
              </a:spcAft>
            </a:pPr>
            <a:r>
              <a:rPr lang="ro-RO" sz="3600" kern="100" dirty="0">
                <a:solidFill>
                  <a:schemeClr val="bg1"/>
                </a:solidFill>
                <a:effectLst/>
                <a:latin typeface="Josefin Sans" pitchFamily="2" charset="0"/>
                <a:ea typeface="Calibri" panose="020F0502020204030204" pitchFamily="34" charset="0"/>
                <a:cs typeface="Times New Roman" panose="02020603050405020304" pitchFamily="18" charset="0"/>
              </a:rPr>
              <a:t>Servomotor pentru coborârea ancorei </a:t>
            </a:r>
            <a:endParaRPr lang="en-US" sz="3600" kern="100" dirty="0">
              <a:solidFill>
                <a:schemeClr val="bg1"/>
              </a:solidFill>
              <a:effectLst/>
              <a:latin typeface="Josefin Sans" pitchFamily="2" charset="0"/>
              <a:ea typeface="Calibri" panose="020F0502020204030204" pitchFamily="34" charset="0"/>
              <a:cs typeface="Times New Roman" panose="02020603050405020304" pitchFamily="18" charset="0"/>
            </a:endParaRPr>
          </a:p>
          <a:p>
            <a:endParaRPr lang="ro-RO" sz="4000" dirty="0">
              <a:solidFill>
                <a:schemeClr val="bg1"/>
              </a:solidFill>
              <a:effectLst/>
              <a:latin typeface="Josefin Sans" pitchFamily="2"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1065D15-B5C2-B74B-5B4D-3EA0CF4326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10121612" y="1879887"/>
            <a:ext cx="5867400" cy="7822625"/>
          </a:xfrm>
          <a:prstGeom prst="rect">
            <a:avLst/>
          </a:prstGeom>
          <a:noFill/>
          <a:ln>
            <a:noFill/>
          </a:ln>
        </p:spPr>
      </p:pic>
    </p:spTree>
    <p:extLst>
      <p:ext uri="{BB962C8B-B14F-4D97-AF65-F5344CB8AC3E}">
        <p14:creationId xmlns:p14="http://schemas.microsoft.com/office/powerpoint/2010/main" val="3031862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TotalTime>
  <Words>572</Words>
  <Application>Microsoft Office PowerPoint</Application>
  <PresentationFormat>Custom</PresentationFormat>
  <Paragraphs>100</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Josefin Sans Bold</vt:lpstr>
      <vt:lpstr>Arial</vt:lpstr>
      <vt:lpstr>Canva Sans</vt:lpstr>
      <vt:lpstr>Canva Sans Bold</vt:lpstr>
      <vt:lpstr>Calibri</vt:lpstr>
      <vt:lpstr>Canva Sans Bold Italics</vt:lpstr>
      <vt:lpstr>Josefin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Copie a designului Cruise Ship Holidays Marketing Campaign</dc:title>
  <dc:creator>Crina</dc:creator>
  <cp:lastModifiedBy>flavia m</cp:lastModifiedBy>
  <cp:revision>36</cp:revision>
  <dcterms:created xsi:type="dcterms:W3CDTF">2006-08-16T00:00:00Z</dcterms:created>
  <dcterms:modified xsi:type="dcterms:W3CDTF">2025-07-14T09:44:46Z</dcterms:modified>
  <dc:identifier>DAGkfxcu6KQ</dc:identifier>
</cp:coreProperties>
</file>